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3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</p:sldIdLst>
  <p:sldSz cy="5143500" cx="9144000"/>
  <p:notesSz cx="6858000" cy="9144000"/>
  <p:embeddedFontLst>
    <p:embeddedFont>
      <p:font typeface="Audiowide"/>
      <p:regular r:id="rId53"/>
    </p:embeddedFont>
    <p:embeddedFont>
      <p:font typeface="Karla"/>
      <p:regular r:id="rId54"/>
      <p:bold r:id="rId55"/>
      <p:italic r:id="rId56"/>
      <p:boldItalic r:id="rId5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0564BBE9-9DF2-4417-A37A-F7506521778A}">
  <a:tblStyle styleId="{0564BBE9-9DF2-4417-A37A-F7506521778A}" styleName="Table_0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3E0336EA-94A2-4954-A766-665AC21C49F4}" styleName="Table_1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font" Target="fonts/Audiowide-regular.fntdata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font" Target="fonts/Karla-bold.fntdata"/><Relationship Id="rId10" Type="http://schemas.openxmlformats.org/officeDocument/2006/relationships/slide" Target="slides/slide4.xml"/><Relationship Id="rId54" Type="http://schemas.openxmlformats.org/officeDocument/2006/relationships/font" Target="fonts/Karla-regular.fntdata"/><Relationship Id="rId13" Type="http://schemas.openxmlformats.org/officeDocument/2006/relationships/slide" Target="slides/slide7.xml"/><Relationship Id="rId57" Type="http://schemas.openxmlformats.org/officeDocument/2006/relationships/font" Target="fonts/Karla-boldItalic.fntdata"/><Relationship Id="rId12" Type="http://schemas.openxmlformats.org/officeDocument/2006/relationships/slide" Target="slides/slide6.xml"/><Relationship Id="rId56" Type="http://schemas.openxmlformats.org/officeDocument/2006/relationships/font" Target="fonts/Karla-italic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3" name="Google Shape;273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7" name="Google Shape;567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6" name="Google Shape;596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5" name="Google Shape;625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2" name="Google Shape;652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8" name="Google Shape;678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3" name="Google Shape;703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3" name="Google Shape;723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0" name="Google Shape;750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p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7" name="Google Shape;777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p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04" name="Google Shape;804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8" name="Google Shape;318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31" name="Google Shape;831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6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p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58" name="Google Shape;858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3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p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85" name="Google Shape;885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6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p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08" name="Google Shape;908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9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p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31" name="Google Shape;931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54" name="Google Shape;954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p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77" name="Google Shape;977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7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p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99" name="Google Shape;999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9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p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21" name="Google Shape;1021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2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Google Shape;1043;g34c6050bc0e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44" name="Google Shape;1044;g34c6050bc0e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3" name="Google Shape;363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5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Google Shape;1066;g34c6050bc0e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67" name="Google Shape;1067;g34c6050bc0e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8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p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90" name="Google Shape;1090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0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Google Shape;1111;p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12" name="Google Shape;1112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3" name="Shape 1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Google Shape;1134;p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35" name="Google Shape;1135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5" name="Shape 1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6" name="Google Shape;1156;g34c6050bc0e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7" name="Google Shape;1157;g34c6050bc0e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2" name="Shape 1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3" name="Google Shape;1163;p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64" name="Google Shape;1164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" name="Google Shape;1177;p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78" name="Google Shape;1178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07" name="Google Shape;1207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g34c6050bc0e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1" name="Google Shape;1221;g34c6050bc0e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5" name="Shape 1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6" name="Google Shape;1226;p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27" name="Google Shape;1227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3" name="Google Shape;403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33" name="Google Shape;1233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g34c6050bc0e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39" name="Google Shape;1239;g34c6050bc0e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g34c6050bc0e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45" name="Google Shape;1245;g34c6050bc0e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g34c6050bc0e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51" name="Google Shape;1251;g34c6050bc0e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6" name="Shape 1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7" name="Google Shape;1257;p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58" name="Google Shape;1258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2" name="Shape 1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3" name="Google Shape;1263;p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64" name="Google Shape;1264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7" name="Shape 1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8" name="Google Shape;1268;g33f98d7eceb_2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9" name="Google Shape;1269;g33f98d7eceb_2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3" name="Google Shape;443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0" name="Google Shape;470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6" name="Google Shape;496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4" name="Google Shape;524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8" name="Google Shape;538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Relationship Id="rId6" Type="http://schemas.openxmlformats.org/officeDocument/2006/relationships/image" Target="../media/image3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/>
          </a:blip>
          <a:srcRect b="17753" l="0" r="0" t="1620"/>
          <a:stretch/>
        </p:blipFill>
        <p:spPr>
          <a:xfrm>
            <a:off x="-181700" y="-257175"/>
            <a:ext cx="9649551" cy="5667373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/>
          <p:nvPr/>
        </p:nvSpPr>
        <p:spPr>
          <a:xfrm rot="-5400000">
            <a:off x="2011650" y="-2135075"/>
            <a:ext cx="5316600" cy="9339900"/>
          </a:xfrm>
          <a:prstGeom prst="rect">
            <a:avLst/>
          </a:prstGeom>
          <a:gradFill>
            <a:gsLst>
              <a:gs pos="0">
                <a:srgbClr val="10355F">
                  <a:alpha val="58823"/>
                </a:srgbClr>
              </a:gs>
              <a:gs pos="50000">
                <a:srgbClr val="FFFFFF">
                  <a:alpha val="0"/>
                </a:srgbClr>
              </a:gs>
              <a:gs pos="100000">
                <a:srgbClr val="10355F">
                  <a:alpha val="58823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2"/>
          <p:cNvSpPr/>
          <p:nvPr/>
        </p:nvSpPr>
        <p:spPr>
          <a:xfrm rot="10800000">
            <a:off x="-371475" y="-85500"/>
            <a:ext cx="895200" cy="5305200"/>
          </a:xfrm>
          <a:prstGeom prst="rect">
            <a:avLst/>
          </a:prstGeom>
          <a:gradFill>
            <a:gsLst>
              <a:gs pos="0">
                <a:srgbClr val="FFFFFF">
                  <a:alpha val="47058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2"/>
          <p:cNvSpPr/>
          <p:nvPr/>
        </p:nvSpPr>
        <p:spPr>
          <a:xfrm>
            <a:off x="8739750" y="-117725"/>
            <a:ext cx="781200" cy="5305200"/>
          </a:xfrm>
          <a:prstGeom prst="rect">
            <a:avLst/>
          </a:prstGeom>
          <a:gradFill>
            <a:gsLst>
              <a:gs pos="0">
                <a:srgbClr val="FFFFFF">
                  <a:alpha val="47058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3;p2"/>
          <p:cNvSpPr txBox="1"/>
          <p:nvPr>
            <p:ph type="ctrTitle"/>
          </p:nvPr>
        </p:nvSpPr>
        <p:spPr>
          <a:xfrm>
            <a:off x="1625850" y="1317528"/>
            <a:ext cx="5892300" cy="235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500">
                <a:latin typeface="Audiowide"/>
                <a:ea typeface="Audiowide"/>
                <a:cs typeface="Audiowide"/>
                <a:sym typeface="Audiowid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1625850" y="3778500"/>
            <a:ext cx="5892300" cy="47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pic>
        <p:nvPicPr>
          <p:cNvPr id="15" name="Google Shape;15;p2"/>
          <p:cNvPicPr preferRelativeResize="0"/>
          <p:nvPr/>
        </p:nvPicPr>
        <p:blipFill rotWithShape="1">
          <a:blip r:embed="rId3">
            <a:alphaModFix amt="75000"/>
          </a:blip>
          <a:srcRect b="0" l="0" r="0" t="0"/>
          <a:stretch/>
        </p:blipFill>
        <p:spPr>
          <a:xfrm>
            <a:off x="-1011050" y="-447675"/>
            <a:ext cx="5892301" cy="364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2"/>
          <p:cNvPicPr preferRelativeResize="0"/>
          <p:nvPr/>
        </p:nvPicPr>
        <p:blipFill rotWithShape="1">
          <a:blip r:embed="rId3">
            <a:alphaModFix amt="75000"/>
          </a:blip>
          <a:srcRect b="0" l="0" r="0" t="0"/>
          <a:stretch/>
        </p:blipFill>
        <p:spPr>
          <a:xfrm rot="10800000">
            <a:off x="4261050" y="1962150"/>
            <a:ext cx="5892301" cy="364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11"/>
          <p:cNvPicPr preferRelativeResize="0"/>
          <p:nvPr/>
        </p:nvPicPr>
        <p:blipFill rotWithShape="1">
          <a:blip r:embed="rId2">
            <a:alphaModFix/>
          </a:blip>
          <a:srcRect b="17753" l="0" r="0" t="1620"/>
          <a:stretch/>
        </p:blipFill>
        <p:spPr>
          <a:xfrm>
            <a:off x="-181700" y="-257175"/>
            <a:ext cx="9649551" cy="5667373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1"/>
          <p:cNvSpPr/>
          <p:nvPr/>
        </p:nvSpPr>
        <p:spPr>
          <a:xfrm rot="-5400000">
            <a:off x="2011650" y="-2135075"/>
            <a:ext cx="5316600" cy="9339900"/>
          </a:xfrm>
          <a:prstGeom prst="rect">
            <a:avLst/>
          </a:prstGeom>
          <a:gradFill>
            <a:gsLst>
              <a:gs pos="0">
                <a:srgbClr val="10355F">
                  <a:alpha val="58823"/>
                </a:srgbClr>
              </a:gs>
              <a:gs pos="50000">
                <a:srgbClr val="FFFFFF">
                  <a:alpha val="0"/>
                </a:srgbClr>
              </a:gs>
              <a:gs pos="100000">
                <a:srgbClr val="10355F">
                  <a:alpha val="58823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11"/>
          <p:cNvSpPr/>
          <p:nvPr/>
        </p:nvSpPr>
        <p:spPr>
          <a:xfrm rot="10800000">
            <a:off x="-371475" y="-85500"/>
            <a:ext cx="895200" cy="5305200"/>
          </a:xfrm>
          <a:prstGeom prst="rect">
            <a:avLst/>
          </a:prstGeom>
          <a:gradFill>
            <a:gsLst>
              <a:gs pos="0">
                <a:srgbClr val="FFFFFF">
                  <a:alpha val="47058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11"/>
          <p:cNvSpPr/>
          <p:nvPr/>
        </p:nvSpPr>
        <p:spPr>
          <a:xfrm>
            <a:off x="8739750" y="-117725"/>
            <a:ext cx="781200" cy="5305200"/>
          </a:xfrm>
          <a:prstGeom prst="rect">
            <a:avLst/>
          </a:prstGeom>
          <a:gradFill>
            <a:gsLst>
              <a:gs pos="0">
                <a:srgbClr val="FFFFFF">
                  <a:alpha val="47058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11"/>
          <p:cNvSpPr txBox="1"/>
          <p:nvPr>
            <p:ph type="title"/>
          </p:nvPr>
        </p:nvSpPr>
        <p:spPr>
          <a:xfrm>
            <a:off x="718150" y="540000"/>
            <a:ext cx="7705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138" name="Google Shape;138;p11"/>
          <p:cNvPicPr preferRelativeResize="0"/>
          <p:nvPr/>
        </p:nvPicPr>
        <p:blipFill rotWithShape="1">
          <a:blip r:embed="rId3">
            <a:alphaModFix amt="75000"/>
          </a:blip>
          <a:srcRect b="0" l="24087" r="0" t="19903"/>
          <a:stretch/>
        </p:blipFill>
        <p:spPr>
          <a:xfrm>
            <a:off x="-104775" y="-85500"/>
            <a:ext cx="3714749" cy="2426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1"/>
          <p:cNvPicPr preferRelativeResize="0"/>
          <p:nvPr/>
        </p:nvPicPr>
        <p:blipFill rotWithShape="1">
          <a:blip r:embed="rId3">
            <a:alphaModFix amt="75000"/>
          </a:blip>
          <a:srcRect b="0" l="22039" r="0" t="14089"/>
          <a:stretch/>
        </p:blipFill>
        <p:spPr>
          <a:xfrm rot="-10799995">
            <a:off x="5705475" y="2752926"/>
            <a:ext cx="3629025" cy="24762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9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12"/>
          <p:cNvPicPr preferRelativeResize="0"/>
          <p:nvPr/>
        </p:nvPicPr>
        <p:blipFill rotWithShape="1">
          <a:blip r:embed="rId2">
            <a:alphaModFix/>
          </a:blip>
          <a:srcRect b="17753" l="0" r="0" t="1620"/>
          <a:stretch/>
        </p:blipFill>
        <p:spPr>
          <a:xfrm>
            <a:off x="-181700" y="-257175"/>
            <a:ext cx="9649551" cy="5667373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12"/>
          <p:cNvSpPr/>
          <p:nvPr/>
        </p:nvSpPr>
        <p:spPr>
          <a:xfrm rot="-5400000">
            <a:off x="2011650" y="-2135075"/>
            <a:ext cx="5316600" cy="9339900"/>
          </a:xfrm>
          <a:prstGeom prst="rect">
            <a:avLst/>
          </a:prstGeom>
          <a:gradFill>
            <a:gsLst>
              <a:gs pos="0">
                <a:srgbClr val="10355F">
                  <a:alpha val="58823"/>
                </a:srgbClr>
              </a:gs>
              <a:gs pos="50000">
                <a:srgbClr val="FFFFFF">
                  <a:alpha val="0"/>
                </a:srgbClr>
              </a:gs>
              <a:gs pos="100000">
                <a:srgbClr val="10355F">
                  <a:alpha val="58823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12"/>
          <p:cNvSpPr/>
          <p:nvPr/>
        </p:nvSpPr>
        <p:spPr>
          <a:xfrm rot="10800000">
            <a:off x="-371475" y="-85500"/>
            <a:ext cx="895200" cy="5305200"/>
          </a:xfrm>
          <a:prstGeom prst="rect">
            <a:avLst/>
          </a:prstGeom>
          <a:gradFill>
            <a:gsLst>
              <a:gs pos="0">
                <a:srgbClr val="FFFFFF">
                  <a:alpha val="47058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12"/>
          <p:cNvSpPr/>
          <p:nvPr/>
        </p:nvSpPr>
        <p:spPr>
          <a:xfrm>
            <a:off x="8739750" y="-117725"/>
            <a:ext cx="781200" cy="5305200"/>
          </a:xfrm>
          <a:prstGeom prst="rect">
            <a:avLst/>
          </a:prstGeom>
          <a:gradFill>
            <a:gsLst>
              <a:gs pos="0">
                <a:srgbClr val="FFFFFF">
                  <a:alpha val="47058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12"/>
          <p:cNvSpPr txBox="1"/>
          <p:nvPr>
            <p:ph type="title"/>
          </p:nvPr>
        </p:nvSpPr>
        <p:spPr>
          <a:xfrm>
            <a:off x="867750" y="3269200"/>
            <a:ext cx="18414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46" name="Google Shape;146;p12"/>
          <p:cNvSpPr txBox="1"/>
          <p:nvPr>
            <p:ph idx="1" type="subTitle"/>
          </p:nvPr>
        </p:nvSpPr>
        <p:spPr>
          <a:xfrm>
            <a:off x="867750" y="3500976"/>
            <a:ext cx="18414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7" name="Google Shape;147;p12"/>
          <p:cNvSpPr txBox="1"/>
          <p:nvPr>
            <p:ph idx="2" type="title"/>
          </p:nvPr>
        </p:nvSpPr>
        <p:spPr>
          <a:xfrm>
            <a:off x="3651596" y="3269200"/>
            <a:ext cx="18414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48" name="Google Shape;148;p12"/>
          <p:cNvSpPr txBox="1"/>
          <p:nvPr>
            <p:ph idx="3" type="subTitle"/>
          </p:nvPr>
        </p:nvSpPr>
        <p:spPr>
          <a:xfrm>
            <a:off x="3651596" y="3500976"/>
            <a:ext cx="18414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9" name="Google Shape;149;p12"/>
          <p:cNvSpPr txBox="1"/>
          <p:nvPr>
            <p:ph idx="4" type="title"/>
          </p:nvPr>
        </p:nvSpPr>
        <p:spPr>
          <a:xfrm>
            <a:off x="6434843" y="3269200"/>
            <a:ext cx="18414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50" name="Google Shape;150;p12"/>
          <p:cNvSpPr txBox="1"/>
          <p:nvPr>
            <p:ph idx="5" type="subTitle"/>
          </p:nvPr>
        </p:nvSpPr>
        <p:spPr>
          <a:xfrm>
            <a:off x="6434843" y="3500976"/>
            <a:ext cx="18414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1" name="Google Shape;151;p12"/>
          <p:cNvSpPr txBox="1"/>
          <p:nvPr>
            <p:ph idx="6" type="title"/>
          </p:nvPr>
        </p:nvSpPr>
        <p:spPr>
          <a:xfrm>
            <a:off x="1316850" y="1989375"/>
            <a:ext cx="943200" cy="51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20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2" name="Google Shape;152;p12"/>
          <p:cNvSpPr txBox="1"/>
          <p:nvPr>
            <p:ph idx="7" type="title"/>
          </p:nvPr>
        </p:nvSpPr>
        <p:spPr>
          <a:xfrm>
            <a:off x="4100400" y="1989375"/>
            <a:ext cx="943200" cy="51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20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53" name="Google Shape;153;p12"/>
          <p:cNvSpPr txBox="1"/>
          <p:nvPr>
            <p:ph idx="8" type="title"/>
          </p:nvPr>
        </p:nvSpPr>
        <p:spPr>
          <a:xfrm>
            <a:off x="6883943" y="1989375"/>
            <a:ext cx="943200" cy="51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20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54" name="Google Shape;154;p12"/>
          <p:cNvSpPr txBox="1"/>
          <p:nvPr>
            <p:ph idx="9" type="title"/>
          </p:nvPr>
        </p:nvSpPr>
        <p:spPr>
          <a:xfrm>
            <a:off x="718150" y="540000"/>
            <a:ext cx="7705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155" name="Google Shape;155;p12"/>
          <p:cNvPicPr preferRelativeResize="0"/>
          <p:nvPr/>
        </p:nvPicPr>
        <p:blipFill rotWithShape="1">
          <a:blip r:embed="rId3">
            <a:alphaModFix amt="75000"/>
          </a:blip>
          <a:srcRect b="0" l="23312" r="0" t="17389"/>
          <a:stretch/>
        </p:blipFill>
        <p:spPr>
          <a:xfrm rot="5400000">
            <a:off x="5724725" y="522874"/>
            <a:ext cx="4342200" cy="289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12"/>
          <p:cNvPicPr preferRelativeResize="0"/>
          <p:nvPr/>
        </p:nvPicPr>
        <p:blipFill rotWithShape="1">
          <a:blip r:embed="rId3">
            <a:alphaModFix amt="75000"/>
          </a:blip>
          <a:srcRect b="0" l="21488" r="0" t="20407"/>
          <a:stretch/>
        </p:blipFill>
        <p:spPr>
          <a:xfrm rot="-5399996">
            <a:off x="-852549" y="1514479"/>
            <a:ext cx="4529198" cy="28431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13"/>
          <p:cNvPicPr preferRelativeResize="0"/>
          <p:nvPr/>
        </p:nvPicPr>
        <p:blipFill rotWithShape="1">
          <a:blip r:embed="rId2">
            <a:alphaModFix/>
          </a:blip>
          <a:srcRect b="17753" l="0" r="0" t="1620"/>
          <a:stretch/>
        </p:blipFill>
        <p:spPr>
          <a:xfrm>
            <a:off x="-181700" y="-257175"/>
            <a:ext cx="9649551" cy="5667373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13"/>
          <p:cNvSpPr/>
          <p:nvPr/>
        </p:nvSpPr>
        <p:spPr>
          <a:xfrm rot="-5400000">
            <a:off x="2011650" y="-2135075"/>
            <a:ext cx="5316600" cy="9339900"/>
          </a:xfrm>
          <a:prstGeom prst="rect">
            <a:avLst/>
          </a:prstGeom>
          <a:gradFill>
            <a:gsLst>
              <a:gs pos="0">
                <a:srgbClr val="10355F">
                  <a:alpha val="58823"/>
                </a:srgbClr>
              </a:gs>
              <a:gs pos="50000">
                <a:srgbClr val="FFFFFF">
                  <a:alpha val="0"/>
                </a:srgbClr>
              </a:gs>
              <a:gs pos="100000">
                <a:srgbClr val="10355F">
                  <a:alpha val="58823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13"/>
          <p:cNvSpPr/>
          <p:nvPr/>
        </p:nvSpPr>
        <p:spPr>
          <a:xfrm rot="10800000">
            <a:off x="-371475" y="-85500"/>
            <a:ext cx="895200" cy="5305200"/>
          </a:xfrm>
          <a:prstGeom prst="rect">
            <a:avLst/>
          </a:prstGeom>
          <a:gradFill>
            <a:gsLst>
              <a:gs pos="0">
                <a:srgbClr val="FFFFFF">
                  <a:alpha val="47058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13"/>
          <p:cNvSpPr/>
          <p:nvPr/>
        </p:nvSpPr>
        <p:spPr>
          <a:xfrm>
            <a:off x="8739750" y="-117725"/>
            <a:ext cx="781200" cy="5305200"/>
          </a:xfrm>
          <a:prstGeom prst="rect">
            <a:avLst/>
          </a:prstGeom>
          <a:gradFill>
            <a:gsLst>
              <a:gs pos="0">
                <a:srgbClr val="FFFFFF">
                  <a:alpha val="47058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13"/>
          <p:cNvSpPr txBox="1"/>
          <p:nvPr>
            <p:ph type="title"/>
          </p:nvPr>
        </p:nvSpPr>
        <p:spPr>
          <a:xfrm>
            <a:off x="4491888" y="1682463"/>
            <a:ext cx="3312300" cy="111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7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3" name="Google Shape;163;p13"/>
          <p:cNvSpPr txBox="1"/>
          <p:nvPr>
            <p:ph idx="1" type="subTitle"/>
          </p:nvPr>
        </p:nvSpPr>
        <p:spPr>
          <a:xfrm>
            <a:off x="4491888" y="2851113"/>
            <a:ext cx="3312300" cy="6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4" name="Google Shape;164;p13"/>
          <p:cNvSpPr txBox="1"/>
          <p:nvPr>
            <p:ph idx="2" type="title"/>
          </p:nvPr>
        </p:nvSpPr>
        <p:spPr>
          <a:xfrm>
            <a:off x="1931113" y="1872250"/>
            <a:ext cx="1728900" cy="118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8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pic>
        <p:nvPicPr>
          <p:cNvPr id="165" name="Google Shape;165;p13"/>
          <p:cNvPicPr preferRelativeResize="0"/>
          <p:nvPr/>
        </p:nvPicPr>
        <p:blipFill rotWithShape="1">
          <a:blip r:embed="rId3">
            <a:alphaModFix amt="75000"/>
          </a:blip>
          <a:srcRect b="0" l="0" r="0" t="0"/>
          <a:stretch/>
        </p:blipFill>
        <p:spPr>
          <a:xfrm>
            <a:off x="-1015800" y="-419100"/>
            <a:ext cx="6190054" cy="3832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13"/>
          <p:cNvPicPr preferRelativeResize="0"/>
          <p:nvPr/>
        </p:nvPicPr>
        <p:blipFill rotWithShape="1">
          <a:blip r:embed="rId3">
            <a:alphaModFix amt="75000"/>
          </a:blip>
          <a:srcRect b="0" l="0" r="0" t="0"/>
          <a:stretch/>
        </p:blipFill>
        <p:spPr>
          <a:xfrm rot="10800000">
            <a:off x="4352926" y="1967775"/>
            <a:ext cx="5790899" cy="3585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14"/>
          <p:cNvPicPr preferRelativeResize="0"/>
          <p:nvPr/>
        </p:nvPicPr>
        <p:blipFill rotWithShape="1">
          <a:blip r:embed="rId2">
            <a:alphaModFix/>
          </a:blip>
          <a:srcRect b="17753" l="0" r="0" t="1620"/>
          <a:stretch/>
        </p:blipFill>
        <p:spPr>
          <a:xfrm>
            <a:off x="-181700" y="-257175"/>
            <a:ext cx="9649551" cy="5667373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14"/>
          <p:cNvSpPr/>
          <p:nvPr/>
        </p:nvSpPr>
        <p:spPr>
          <a:xfrm rot="-5400000">
            <a:off x="2011650" y="-2135075"/>
            <a:ext cx="5316600" cy="9339900"/>
          </a:xfrm>
          <a:prstGeom prst="rect">
            <a:avLst/>
          </a:prstGeom>
          <a:gradFill>
            <a:gsLst>
              <a:gs pos="0">
                <a:srgbClr val="10355F">
                  <a:alpha val="58823"/>
                </a:srgbClr>
              </a:gs>
              <a:gs pos="50000">
                <a:srgbClr val="FFFFFF">
                  <a:alpha val="0"/>
                </a:srgbClr>
              </a:gs>
              <a:gs pos="100000">
                <a:srgbClr val="10355F">
                  <a:alpha val="58823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14"/>
          <p:cNvSpPr/>
          <p:nvPr/>
        </p:nvSpPr>
        <p:spPr>
          <a:xfrm rot="10800000">
            <a:off x="-371475" y="-85500"/>
            <a:ext cx="895200" cy="5305200"/>
          </a:xfrm>
          <a:prstGeom prst="rect">
            <a:avLst/>
          </a:prstGeom>
          <a:gradFill>
            <a:gsLst>
              <a:gs pos="0">
                <a:srgbClr val="FFFFFF">
                  <a:alpha val="47058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14"/>
          <p:cNvSpPr/>
          <p:nvPr/>
        </p:nvSpPr>
        <p:spPr>
          <a:xfrm>
            <a:off x="8739750" y="-117725"/>
            <a:ext cx="781200" cy="5305200"/>
          </a:xfrm>
          <a:prstGeom prst="rect">
            <a:avLst/>
          </a:prstGeom>
          <a:gradFill>
            <a:gsLst>
              <a:gs pos="0">
                <a:srgbClr val="FFFFFF">
                  <a:alpha val="47058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14"/>
          <p:cNvSpPr txBox="1"/>
          <p:nvPr>
            <p:ph idx="1" type="body"/>
          </p:nvPr>
        </p:nvSpPr>
        <p:spPr>
          <a:xfrm>
            <a:off x="720000" y="1168463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 sz="1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9pPr>
          </a:lstStyle>
          <a:p/>
        </p:txBody>
      </p:sp>
      <p:pic>
        <p:nvPicPr>
          <p:cNvPr id="173" name="Google Shape;173;p14"/>
          <p:cNvPicPr preferRelativeResize="0"/>
          <p:nvPr/>
        </p:nvPicPr>
        <p:blipFill rotWithShape="1">
          <a:blip r:embed="rId3">
            <a:alphaModFix amt="75000"/>
          </a:blip>
          <a:srcRect b="0" l="0" r="0" t="0"/>
          <a:stretch/>
        </p:blipFill>
        <p:spPr>
          <a:xfrm>
            <a:off x="-825300" y="-371475"/>
            <a:ext cx="4857272" cy="3007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14"/>
          <p:cNvPicPr preferRelativeResize="0"/>
          <p:nvPr/>
        </p:nvPicPr>
        <p:blipFill rotWithShape="1">
          <a:blip r:embed="rId3">
            <a:alphaModFix amt="75000"/>
          </a:blip>
          <a:srcRect b="0" l="0" r="0" t="0"/>
          <a:stretch/>
        </p:blipFill>
        <p:spPr>
          <a:xfrm rot="10800000">
            <a:off x="5048253" y="2398274"/>
            <a:ext cx="5095572" cy="3154876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14"/>
          <p:cNvSpPr txBox="1"/>
          <p:nvPr>
            <p:ph type="title"/>
          </p:nvPr>
        </p:nvSpPr>
        <p:spPr>
          <a:xfrm>
            <a:off x="718150" y="540000"/>
            <a:ext cx="7705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15"/>
          <p:cNvPicPr preferRelativeResize="0"/>
          <p:nvPr/>
        </p:nvPicPr>
        <p:blipFill rotWithShape="1">
          <a:blip r:embed="rId2">
            <a:alphaModFix amt="75000"/>
          </a:blip>
          <a:srcRect b="0" l="17266" r="0" t="16652"/>
          <a:stretch/>
        </p:blipFill>
        <p:spPr>
          <a:xfrm rot="10800000">
            <a:off x="4688049" y="2278552"/>
            <a:ext cx="4684549" cy="292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15"/>
          <p:cNvPicPr preferRelativeResize="0"/>
          <p:nvPr/>
        </p:nvPicPr>
        <p:blipFill rotWithShape="1">
          <a:blip r:embed="rId2">
            <a:alphaModFix amt="75000"/>
          </a:blip>
          <a:srcRect b="0" l="16618" r="0" t="14667"/>
          <a:stretch/>
        </p:blipFill>
        <p:spPr>
          <a:xfrm rot="4">
            <a:off x="-57150" y="-190497"/>
            <a:ext cx="4810127" cy="3047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15"/>
          <p:cNvPicPr preferRelativeResize="0"/>
          <p:nvPr/>
        </p:nvPicPr>
        <p:blipFill rotWithShape="1">
          <a:blip r:embed="rId3">
            <a:alphaModFix/>
          </a:blip>
          <a:srcRect b="17753" l="0" r="0" t="1620"/>
          <a:stretch/>
        </p:blipFill>
        <p:spPr>
          <a:xfrm>
            <a:off x="-181700" y="-257175"/>
            <a:ext cx="9649551" cy="5667373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15"/>
          <p:cNvSpPr/>
          <p:nvPr/>
        </p:nvSpPr>
        <p:spPr>
          <a:xfrm rot="-5400000">
            <a:off x="2011650" y="-2135075"/>
            <a:ext cx="5316600" cy="9339900"/>
          </a:xfrm>
          <a:prstGeom prst="rect">
            <a:avLst/>
          </a:prstGeom>
          <a:gradFill>
            <a:gsLst>
              <a:gs pos="0">
                <a:srgbClr val="10355F">
                  <a:alpha val="58823"/>
                </a:srgbClr>
              </a:gs>
              <a:gs pos="50000">
                <a:srgbClr val="FFFFFF">
                  <a:alpha val="0"/>
                </a:srgbClr>
              </a:gs>
              <a:gs pos="100000">
                <a:srgbClr val="10355F">
                  <a:alpha val="58823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15"/>
          <p:cNvSpPr/>
          <p:nvPr/>
        </p:nvSpPr>
        <p:spPr>
          <a:xfrm rot="10800000">
            <a:off x="-371475" y="-85500"/>
            <a:ext cx="895200" cy="5305200"/>
          </a:xfrm>
          <a:prstGeom prst="rect">
            <a:avLst/>
          </a:prstGeom>
          <a:gradFill>
            <a:gsLst>
              <a:gs pos="0">
                <a:srgbClr val="FFFFFF">
                  <a:alpha val="47058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15"/>
          <p:cNvSpPr/>
          <p:nvPr/>
        </p:nvSpPr>
        <p:spPr>
          <a:xfrm>
            <a:off x="8739750" y="-117725"/>
            <a:ext cx="781200" cy="5305200"/>
          </a:xfrm>
          <a:prstGeom prst="rect">
            <a:avLst/>
          </a:prstGeom>
          <a:gradFill>
            <a:gsLst>
              <a:gs pos="0">
                <a:srgbClr val="FFFFFF">
                  <a:alpha val="47058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15"/>
          <p:cNvSpPr txBox="1"/>
          <p:nvPr>
            <p:ph type="title"/>
          </p:nvPr>
        </p:nvSpPr>
        <p:spPr>
          <a:xfrm>
            <a:off x="720000" y="540000"/>
            <a:ext cx="7704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4" name="Google Shape;184;p15"/>
          <p:cNvSpPr txBox="1"/>
          <p:nvPr>
            <p:ph idx="1" type="subTitle"/>
          </p:nvPr>
        </p:nvSpPr>
        <p:spPr>
          <a:xfrm>
            <a:off x="1605775" y="3703499"/>
            <a:ext cx="2846700" cy="7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5" name="Google Shape;185;p15"/>
          <p:cNvSpPr txBox="1"/>
          <p:nvPr>
            <p:ph idx="2" type="subTitle"/>
          </p:nvPr>
        </p:nvSpPr>
        <p:spPr>
          <a:xfrm>
            <a:off x="4688050" y="3703499"/>
            <a:ext cx="2846700" cy="7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6" name="Google Shape;186;p15"/>
          <p:cNvSpPr txBox="1"/>
          <p:nvPr>
            <p:ph idx="3" type="subTitle"/>
          </p:nvPr>
        </p:nvSpPr>
        <p:spPr>
          <a:xfrm>
            <a:off x="1605779" y="3328943"/>
            <a:ext cx="28467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87" name="Google Shape;187;p15"/>
          <p:cNvSpPr txBox="1"/>
          <p:nvPr>
            <p:ph idx="4" type="subTitle"/>
          </p:nvPr>
        </p:nvSpPr>
        <p:spPr>
          <a:xfrm>
            <a:off x="4688055" y="3328943"/>
            <a:ext cx="28467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16"/>
          <p:cNvPicPr preferRelativeResize="0"/>
          <p:nvPr/>
        </p:nvPicPr>
        <p:blipFill rotWithShape="1">
          <a:blip r:embed="rId2">
            <a:alphaModFix/>
          </a:blip>
          <a:srcRect b="17753" l="0" r="0" t="1620"/>
          <a:stretch/>
        </p:blipFill>
        <p:spPr>
          <a:xfrm>
            <a:off x="-181700" y="-257175"/>
            <a:ext cx="9649551" cy="5667373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16"/>
          <p:cNvSpPr/>
          <p:nvPr/>
        </p:nvSpPr>
        <p:spPr>
          <a:xfrm rot="-5400000">
            <a:off x="2011650" y="-2135075"/>
            <a:ext cx="5316600" cy="9339900"/>
          </a:xfrm>
          <a:prstGeom prst="rect">
            <a:avLst/>
          </a:prstGeom>
          <a:gradFill>
            <a:gsLst>
              <a:gs pos="0">
                <a:srgbClr val="10355F">
                  <a:alpha val="58823"/>
                </a:srgbClr>
              </a:gs>
              <a:gs pos="50000">
                <a:srgbClr val="FFFFFF">
                  <a:alpha val="0"/>
                </a:srgbClr>
              </a:gs>
              <a:gs pos="100000">
                <a:srgbClr val="10355F">
                  <a:alpha val="58823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16"/>
          <p:cNvSpPr/>
          <p:nvPr/>
        </p:nvSpPr>
        <p:spPr>
          <a:xfrm rot="10800000">
            <a:off x="-371475" y="-85500"/>
            <a:ext cx="895200" cy="5305200"/>
          </a:xfrm>
          <a:prstGeom prst="rect">
            <a:avLst/>
          </a:prstGeom>
          <a:gradFill>
            <a:gsLst>
              <a:gs pos="0">
                <a:srgbClr val="FFFFFF">
                  <a:alpha val="47058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16"/>
          <p:cNvSpPr/>
          <p:nvPr/>
        </p:nvSpPr>
        <p:spPr>
          <a:xfrm>
            <a:off x="8739750" y="-117725"/>
            <a:ext cx="781200" cy="5305200"/>
          </a:xfrm>
          <a:prstGeom prst="rect">
            <a:avLst/>
          </a:prstGeom>
          <a:gradFill>
            <a:gsLst>
              <a:gs pos="0">
                <a:srgbClr val="FFFFFF">
                  <a:alpha val="47058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16"/>
          <p:cNvSpPr txBox="1"/>
          <p:nvPr>
            <p:ph type="title"/>
          </p:nvPr>
        </p:nvSpPr>
        <p:spPr>
          <a:xfrm>
            <a:off x="2005350" y="1506750"/>
            <a:ext cx="5133300" cy="213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7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pic>
        <p:nvPicPr>
          <p:cNvPr id="194" name="Google Shape;194;p16"/>
          <p:cNvPicPr preferRelativeResize="0"/>
          <p:nvPr/>
        </p:nvPicPr>
        <p:blipFill rotWithShape="1">
          <a:blip r:embed="rId3">
            <a:alphaModFix amt="75000"/>
          </a:blip>
          <a:srcRect b="0" l="0" r="0" t="0"/>
          <a:stretch/>
        </p:blipFill>
        <p:spPr>
          <a:xfrm rot="5400000">
            <a:off x="4270575" y="37800"/>
            <a:ext cx="6816287" cy="4220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16"/>
          <p:cNvPicPr preferRelativeResize="0"/>
          <p:nvPr/>
        </p:nvPicPr>
        <p:blipFill rotWithShape="1">
          <a:blip r:embed="rId3">
            <a:alphaModFix amt="75000"/>
          </a:blip>
          <a:srcRect b="0" l="0" r="0" t="0"/>
          <a:stretch/>
        </p:blipFill>
        <p:spPr>
          <a:xfrm rot="-5399997">
            <a:off x="-1890149" y="942974"/>
            <a:ext cx="6692275" cy="414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17"/>
          <p:cNvPicPr preferRelativeResize="0"/>
          <p:nvPr/>
        </p:nvPicPr>
        <p:blipFill rotWithShape="1">
          <a:blip r:embed="rId2">
            <a:alphaModFix/>
          </a:blip>
          <a:srcRect b="17753" l="0" r="0" t="1620"/>
          <a:stretch/>
        </p:blipFill>
        <p:spPr>
          <a:xfrm>
            <a:off x="-181700" y="-257175"/>
            <a:ext cx="9649551" cy="5667373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17"/>
          <p:cNvSpPr/>
          <p:nvPr/>
        </p:nvSpPr>
        <p:spPr>
          <a:xfrm rot="-5400000">
            <a:off x="2011650" y="-2135075"/>
            <a:ext cx="5316600" cy="9339900"/>
          </a:xfrm>
          <a:prstGeom prst="rect">
            <a:avLst/>
          </a:prstGeom>
          <a:gradFill>
            <a:gsLst>
              <a:gs pos="0">
                <a:srgbClr val="10355F">
                  <a:alpha val="58823"/>
                </a:srgbClr>
              </a:gs>
              <a:gs pos="50000">
                <a:srgbClr val="FFFFFF">
                  <a:alpha val="0"/>
                </a:srgbClr>
              </a:gs>
              <a:gs pos="100000">
                <a:srgbClr val="10355F">
                  <a:alpha val="58823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17"/>
          <p:cNvSpPr/>
          <p:nvPr/>
        </p:nvSpPr>
        <p:spPr>
          <a:xfrm rot="10800000">
            <a:off x="-371475" y="-85500"/>
            <a:ext cx="895200" cy="5305200"/>
          </a:xfrm>
          <a:prstGeom prst="rect">
            <a:avLst/>
          </a:prstGeom>
          <a:gradFill>
            <a:gsLst>
              <a:gs pos="0">
                <a:srgbClr val="FFFFFF">
                  <a:alpha val="47058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17"/>
          <p:cNvSpPr/>
          <p:nvPr/>
        </p:nvSpPr>
        <p:spPr>
          <a:xfrm>
            <a:off x="8739750" y="-117725"/>
            <a:ext cx="781200" cy="5305200"/>
          </a:xfrm>
          <a:prstGeom prst="rect">
            <a:avLst/>
          </a:prstGeom>
          <a:gradFill>
            <a:gsLst>
              <a:gs pos="0">
                <a:srgbClr val="FFFFFF">
                  <a:alpha val="47058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p17"/>
          <p:cNvSpPr txBox="1"/>
          <p:nvPr>
            <p:ph type="title"/>
          </p:nvPr>
        </p:nvSpPr>
        <p:spPr>
          <a:xfrm rot="300">
            <a:off x="720000" y="3295650"/>
            <a:ext cx="3433500" cy="120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18"/>
          <p:cNvPicPr preferRelativeResize="0"/>
          <p:nvPr/>
        </p:nvPicPr>
        <p:blipFill rotWithShape="1">
          <a:blip r:embed="rId2">
            <a:alphaModFix/>
          </a:blip>
          <a:srcRect b="17753" l="0" r="0" t="1620"/>
          <a:stretch/>
        </p:blipFill>
        <p:spPr>
          <a:xfrm>
            <a:off x="-181700" y="-257175"/>
            <a:ext cx="9649551" cy="5667373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18"/>
          <p:cNvSpPr/>
          <p:nvPr/>
        </p:nvSpPr>
        <p:spPr>
          <a:xfrm rot="-5400000">
            <a:off x="2011650" y="-2135075"/>
            <a:ext cx="5316600" cy="9339900"/>
          </a:xfrm>
          <a:prstGeom prst="rect">
            <a:avLst/>
          </a:prstGeom>
          <a:gradFill>
            <a:gsLst>
              <a:gs pos="0">
                <a:srgbClr val="10355F">
                  <a:alpha val="58823"/>
                </a:srgbClr>
              </a:gs>
              <a:gs pos="50000">
                <a:srgbClr val="FFFFFF">
                  <a:alpha val="0"/>
                </a:srgbClr>
              </a:gs>
              <a:gs pos="100000">
                <a:srgbClr val="10355F">
                  <a:alpha val="58823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p18"/>
          <p:cNvSpPr/>
          <p:nvPr/>
        </p:nvSpPr>
        <p:spPr>
          <a:xfrm rot="10800000">
            <a:off x="-371475" y="-85500"/>
            <a:ext cx="895200" cy="5305200"/>
          </a:xfrm>
          <a:prstGeom prst="rect">
            <a:avLst/>
          </a:prstGeom>
          <a:gradFill>
            <a:gsLst>
              <a:gs pos="0">
                <a:srgbClr val="FFFFFF">
                  <a:alpha val="47058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p18"/>
          <p:cNvSpPr/>
          <p:nvPr/>
        </p:nvSpPr>
        <p:spPr>
          <a:xfrm>
            <a:off x="8739750" y="-117725"/>
            <a:ext cx="781200" cy="5305200"/>
          </a:xfrm>
          <a:prstGeom prst="rect">
            <a:avLst/>
          </a:prstGeom>
          <a:gradFill>
            <a:gsLst>
              <a:gs pos="0">
                <a:srgbClr val="FFFFFF">
                  <a:alpha val="47058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18"/>
          <p:cNvSpPr txBox="1"/>
          <p:nvPr>
            <p:ph hasCustomPrompt="1" type="title"/>
          </p:nvPr>
        </p:nvSpPr>
        <p:spPr>
          <a:xfrm rot="186">
            <a:off x="977225" y="1686338"/>
            <a:ext cx="5538000" cy="123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8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08" name="Google Shape;208;p18"/>
          <p:cNvSpPr txBox="1"/>
          <p:nvPr>
            <p:ph idx="1" type="subTitle"/>
          </p:nvPr>
        </p:nvSpPr>
        <p:spPr>
          <a:xfrm>
            <a:off x="977225" y="2821638"/>
            <a:ext cx="55380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209" name="Google Shape;209;p18"/>
          <p:cNvPicPr preferRelativeResize="0"/>
          <p:nvPr/>
        </p:nvPicPr>
        <p:blipFill rotWithShape="1">
          <a:blip r:embed="rId3">
            <a:alphaModFix amt="75000"/>
          </a:blip>
          <a:srcRect b="0" l="0" r="0" t="0"/>
          <a:stretch/>
        </p:blipFill>
        <p:spPr>
          <a:xfrm rot="6015032">
            <a:off x="3802652" y="445901"/>
            <a:ext cx="7113000" cy="440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18"/>
          <p:cNvPicPr preferRelativeResize="0"/>
          <p:nvPr/>
        </p:nvPicPr>
        <p:blipFill rotWithShape="1">
          <a:blip r:embed="rId3">
            <a:alphaModFix amt="75000"/>
          </a:blip>
          <a:srcRect b="0" l="-60" r="0" t="537"/>
          <a:stretch/>
        </p:blipFill>
        <p:spPr>
          <a:xfrm rot="-5399997">
            <a:off x="-1590800" y="1404054"/>
            <a:ext cx="5772273" cy="35528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20"/>
          <p:cNvPicPr preferRelativeResize="0"/>
          <p:nvPr/>
        </p:nvPicPr>
        <p:blipFill rotWithShape="1">
          <a:blip r:embed="rId2">
            <a:alphaModFix/>
          </a:blip>
          <a:srcRect b="17753" l="0" r="0" t="1620"/>
          <a:stretch/>
        </p:blipFill>
        <p:spPr>
          <a:xfrm>
            <a:off x="-181700" y="-257175"/>
            <a:ext cx="9649551" cy="5667373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20"/>
          <p:cNvSpPr/>
          <p:nvPr/>
        </p:nvSpPr>
        <p:spPr>
          <a:xfrm rot="-5400000">
            <a:off x="2011650" y="-2135075"/>
            <a:ext cx="5316600" cy="9339900"/>
          </a:xfrm>
          <a:prstGeom prst="rect">
            <a:avLst/>
          </a:prstGeom>
          <a:gradFill>
            <a:gsLst>
              <a:gs pos="0">
                <a:srgbClr val="10355F">
                  <a:alpha val="58823"/>
                </a:srgbClr>
              </a:gs>
              <a:gs pos="50000">
                <a:srgbClr val="FFFFFF">
                  <a:alpha val="0"/>
                </a:srgbClr>
              </a:gs>
              <a:gs pos="100000">
                <a:srgbClr val="10355F">
                  <a:alpha val="58823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20"/>
          <p:cNvSpPr/>
          <p:nvPr/>
        </p:nvSpPr>
        <p:spPr>
          <a:xfrm rot="10800000">
            <a:off x="-371475" y="-85500"/>
            <a:ext cx="895200" cy="5305200"/>
          </a:xfrm>
          <a:prstGeom prst="rect">
            <a:avLst/>
          </a:prstGeom>
          <a:gradFill>
            <a:gsLst>
              <a:gs pos="0">
                <a:srgbClr val="FFFFFF">
                  <a:alpha val="47058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p20"/>
          <p:cNvSpPr/>
          <p:nvPr/>
        </p:nvSpPr>
        <p:spPr>
          <a:xfrm>
            <a:off x="8739750" y="-117725"/>
            <a:ext cx="781200" cy="5305200"/>
          </a:xfrm>
          <a:prstGeom prst="rect">
            <a:avLst/>
          </a:prstGeom>
          <a:gradFill>
            <a:gsLst>
              <a:gs pos="0">
                <a:srgbClr val="FFFFFF">
                  <a:alpha val="47058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p20"/>
          <p:cNvSpPr txBox="1"/>
          <p:nvPr>
            <p:ph type="title"/>
          </p:nvPr>
        </p:nvSpPr>
        <p:spPr>
          <a:xfrm>
            <a:off x="1486024" y="3068248"/>
            <a:ext cx="6172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8" name="Google Shape;218;p20"/>
          <p:cNvSpPr txBox="1"/>
          <p:nvPr>
            <p:ph idx="1" type="subTitle"/>
          </p:nvPr>
        </p:nvSpPr>
        <p:spPr>
          <a:xfrm>
            <a:off x="1485800" y="1628863"/>
            <a:ext cx="6172200" cy="1498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219" name="Google Shape;219;p20"/>
          <p:cNvPicPr preferRelativeResize="0"/>
          <p:nvPr/>
        </p:nvPicPr>
        <p:blipFill rotWithShape="1">
          <a:blip r:embed="rId3">
            <a:alphaModFix amt="75000"/>
          </a:blip>
          <a:srcRect b="0" l="0" r="0" t="0"/>
          <a:stretch/>
        </p:blipFill>
        <p:spPr>
          <a:xfrm>
            <a:off x="-1436100" y="-758750"/>
            <a:ext cx="6816174" cy="4220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20"/>
          <p:cNvPicPr preferRelativeResize="0"/>
          <p:nvPr/>
        </p:nvPicPr>
        <p:blipFill rotWithShape="1">
          <a:blip r:embed="rId3">
            <a:alphaModFix amt="75000"/>
          </a:blip>
          <a:srcRect b="0" l="-60" r="0" t="537"/>
          <a:stretch/>
        </p:blipFill>
        <p:spPr>
          <a:xfrm rot="-10799997">
            <a:off x="4648077" y="1876429"/>
            <a:ext cx="5772273" cy="35528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11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3"/>
          <p:cNvPicPr preferRelativeResize="0"/>
          <p:nvPr/>
        </p:nvPicPr>
        <p:blipFill rotWithShape="1">
          <a:blip r:embed="rId2">
            <a:alphaModFix/>
          </a:blip>
          <a:srcRect b="17753" l="0" r="0" t="1620"/>
          <a:stretch/>
        </p:blipFill>
        <p:spPr>
          <a:xfrm>
            <a:off x="-181700" y="-257175"/>
            <a:ext cx="9649551" cy="5667373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3"/>
          <p:cNvSpPr/>
          <p:nvPr/>
        </p:nvSpPr>
        <p:spPr>
          <a:xfrm rot="-5400000">
            <a:off x="2011650" y="-2135075"/>
            <a:ext cx="5316600" cy="9339900"/>
          </a:xfrm>
          <a:prstGeom prst="rect">
            <a:avLst/>
          </a:prstGeom>
          <a:gradFill>
            <a:gsLst>
              <a:gs pos="0">
                <a:srgbClr val="10355F">
                  <a:alpha val="58823"/>
                </a:srgbClr>
              </a:gs>
              <a:gs pos="50000">
                <a:srgbClr val="FFFFFF">
                  <a:alpha val="0"/>
                </a:srgbClr>
              </a:gs>
              <a:gs pos="100000">
                <a:srgbClr val="10355F">
                  <a:alpha val="58823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3"/>
          <p:cNvSpPr/>
          <p:nvPr/>
        </p:nvSpPr>
        <p:spPr>
          <a:xfrm rot="10800000">
            <a:off x="-371475" y="-85500"/>
            <a:ext cx="895200" cy="5305200"/>
          </a:xfrm>
          <a:prstGeom prst="rect">
            <a:avLst/>
          </a:prstGeom>
          <a:gradFill>
            <a:gsLst>
              <a:gs pos="0">
                <a:srgbClr val="FFFFFF">
                  <a:alpha val="47058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21;p3"/>
          <p:cNvSpPr/>
          <p:nvPr/>
        </p:nvSpPr>
        <p:spPr>
          <a:xfrm>
            <a:off x="8739750" y="-117725"/>
            <a:ext cx="781200" cy="5305200"/>
          </a:xfrm>
          <a:prstGeom prst="rect">
            <a:avLst/>
          </a:prstGeom>
          <a:gradFill>
            <a:gsLst>
              <a:gs pos="0">
                <a:srgbClr val="FFFFFF">
                  <a:alpha val="47058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22;p3"/>
          <p:cNvSpPr txBox="1"/>
          <p:nvPr>
            <p:ph type="title"/>
          </p:nvPr>
        </p:nvSpPr>
        <p:spPr>
          <a:xfrm>
            <a:off x="713224" y="1835250"/>
            <a:ext cx="23055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3" name="Google Shape;23;p3"/>
          <p:cNvSpPr txBox="1"/>
          <p:nvPr>
            <p:ph idx="1" type="subTitle"/>
          </p:nvPr>
        </p:nvSpPr>
        <p:spPr>
          <a:xfrm>
            <a:off x="713224" y="2269375"/>
            <a:ext cx="23055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2" type="title"/>
          </p:nvPr>
        </p:nvSpPr>
        <p:spPr>
          <a:xfrm>
            <a:off x="713224" y="3680488"/>
            <a:ext cx="23055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5" name="Google Shape;25;p3"/>
          <p:cNvSpPr txBox="1"/>
          <p:nvPr>
            <p:ph idx="3" type="subTitle"/>
          </p:nvPr>
        </p:nvSpPr>
        <p:spPr>
          <a:xfrm>
            <a:off x="713224" y="4114613"/>
            <a:ext cx="23055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3"/>
          <p:cNvSpPr txBox="1"/>
          <p:nvPr>
            <p:ph idx="4" type="title"/>
          </p:nvPr>
        </p:nvSpPr>
        <p:spPr>
          <a:xfrm>
            <a:off x="3419251" y="3680488"/>
            <a:ext cx="23055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7" name="Google Shape;27;p3"/>
          <p:cNvSpPr txBox="1"/>
          <p:nvPr>
            <p:ph idx="5" type="subTitle"/>
          </p:nvPr>
        </p:nvSpPr>
        <p:spPr>
          <a:xfrm>
            <a:off x="3419251" y="4114613"/>
            <a:ext cx="23055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3"/>
          <p:cNvSpPr txBox="1"/>
          <p:nvPr>
            <p:ph idx="6" type="title"/>
          </p:nvPr>
        </p:nvSpPr>
        <p:spPr>
          <a:xfrm>
            <a:off x="3419251" y="1835250"/>
            <a:ext cx="23055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9" name="Google Shape;29;p3"/>
          <p:cNvSpPr txBox="1"/>
          <p:nvPr>
            <p:ph idx="7" type="subTitle"/>
          </p:nvPr>
        </p:nvSpPr>
        <p:spPr>
          <a:xfrm>
            <a:off x="3419251" y="2269375"/>
            <a:ext cx="23055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3"/>
          <p:cNvSpPr txBox="1"/>
          <p:nvPr>
            <p:ph idx="8" type="title"/>
          </p:nvPr>
        </p:nvSpPr>
        <p:spPr>
          <a:xfrm>
            <a:off x="1415374" y="1344775"/>
            <a:ext cx="9012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1" name="Google Shape;31;p3"/>
          <p:cNvSpPr txBox="1"/>
          <p:nvPr>
            <p:ph idx="9" type="title"/>
          </p:nvPr>
        </p:nvSpPr>
        <p:spPr>
          <a:xfrm>
            <a:off x="4121401" y="3190025"/>
            <a:ext cx="9012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2" name="Google Shape;32;p3"/>
          <p:cNvSpPr txBox="1"/>
          <p:nvPr>
            <p:ph idx="13" type="title"/>
          </p:nvPr>
        </p:nvSpPr>
        <p:spPr>
          <a:xfrm>
            <a:off x="1415374" y="3190025"/>
            <a:ext cx="9012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3" name="Google Shape;33;p3"/>
          <p:cNvSpPr txBox="1"/>
          <p:nvPr>
            <p:ph idx="14" type="title"/>
          </p:nvPr>
        </p:nvSpPr>
        <p:spPr>
          <a:xfrm>
            <a:off x="4121401" y="1344775"/>
            <a:ext cx="9012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4" name="Google Shape;34;p3"/>
          <p:cNvSpPr txBox="1"/>
          <p:nvPr>
            <p:ph idx="15" type="title"/>
          </p:nvPr>
        </p:nvSpPr>
        <p:spPr>
          <a:xfrm>
            <a:off x="6125276" y="3680488"/>
            <a:ext cx="23055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5" name="Google Shape;35;p3"/>
          <p:cNvSpPr txBox="1"/>
          <p:nvPr>
            <p:ph idx="16" type="subTitle"/>
          </p:nvPr>
        </p:nvSpPr>
        <p:spPr>
          <a:xfrm>
            <a:off x="6125276" y="4114613"/>
            <a:ext cx="23055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3"/>
          <p:cNvSpPr txBox="1"/>
          <p:nvPr>
            <p:ph idx="17" type="title"/>
          </p:nvPr>
        </p:nvSpPr>
        <p:spPr>
          <a:xfrm>
            <a:off x="6125276" y="1835250"/>
            <a:ext cx="23055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7" name="Google Shape;37;p3"/>
          <p:cNvSpPr txBox="1"/>
          <p:nvPr>
            <p:ph idx="18" type="subTitle"/>
          </p:nvPr>
        </p:nvSpPr>
        <p:spPr>
          <a:xfrm>
            <a:off x="6125276" y="2269375"/>
            <a:ext cx="23055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9" type="title"/>
          </p:nvPr>
        </p:nvSpPr>
        <p:spPr>
          <a:xfrm>
            <a:off x="6827426" y="3190025"/>
            <a:ext cx="9012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9" name="Google Shape;39;p3"/>
          <p:cNvSpPr txBox="1"/>
          <p:nvPr>
            <p:ph idx="20" type="title"/>
          </p:nvPr>
        </p:nvSpPr>
        <p:spPr>
          <a:xfrm>
            <a:off x="6827426" y="1344775"/>
            <a:ext cx="9012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pic>
        <p:nvPicPr>
          <p:cNvPr id="40" name="Google Shape;40;p3"/>
          <p:cNvPicPr preferRelativeResize="0"/>
          <p:nvPr/>
        </p:nvPicPr>
        <p:blipFill rotWithShape="1">
          <a:blip r:embed="rId3">
            <a:alphaModFix amt="75000"/>
          </a:blip>
          <a:srcRect b="0" l="0" r="0" t="0"/>
          <a:stretch/>
        </p:blipFill>
        <p:spPr>
          <a:xfrm rot="-5400000">
            <a:off x="-1377750" y="2269750"/>
            <a:ext cx="4857272" cy="3007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41;p3"/>
          <p:cNvPicPr preferRelativeResize="0"/>
          <p:nvPr/>
        </p:nvPicPr>
        <p:blipFill rotWithShape="1">
          <a:blip r:embed="rId3">
            <a:alphaModFix amt="75000"/>
          </a:blip>
          <a:srcRect b="0" l="0" r="0" t="0"/>
          <a:stretch/>
        </p:blipFill>
        <p:spPr>
          <a:xfrm rot="5400000">
            <a:off x="5366340" y="82974"/>
            <a:ext cx="5095572" cy="3154876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3"/>
          <p:cNvSpPr txBox="1"/>
          <p:nvPr>
            <p:ph idx="21" type="title"/>
          </p:nvPr>
        </p:nvSpPr>
        <p:spPr>
          <a:xfrm>
            <a:off x="718150" y="540000"/>
            <a:ext cx="7705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2_1_2"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Google Shape;222;p21"/>
          <p:cNvPicPr preferRelativeResize="0"/>
          <p:nvPr/>
        </p:nvPicPr>
        <p:blipFill rotWithShape="1">
          <a:blip r:embed="rId2">
            <a:alphaModFix/>
          </a:blip>
          <a:srcRect b="17753" l="0" r="0" t="1620"/>
          <a:stretch/>
        </p:blipFill>
        <p:spPr>
          <a:xfrm>
            <a:off x="-181700" y="-257175"/>
            <a:ext cx="9649551" cy="5667373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21"/>
          <p:cNvSpPr/>
          <p:nvPr/>
        </p:nvSpPr>
        <p:spPr>
          <a:xfrm rot="-5400000">
            <a:off x="2011650" y="-2135075"/>
            <a:ext cx="5316600" cy="9339900"/>
          </a:xfrm>
          <a:prstGeom prst="rect">
            <a:avLst/>
          </a:prstGeom>
          <a:gradFill>
            <a:gsLst>
              <a:gs pos="0">
                <a:srgbClr val="10355F">
                  <a:alpha val="58823"/>
                </a:srgbClr>
              </a:gs>
              <a:gs pos="50000">
                <a:srgbClr val="FFFFFF">
                  <a:alpha val="0"/>
                </a:srgbClr>
              </a:gs>
              <a:gs pos="100000">
                <a:srgbClr val="10355F">
                  <a:alpha val="58823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Google Shape;224;p21"/>
          <p:cNvSpPr/>
          <p:nvPr/>
        </p:nvSpPr>
        <p:spPr>
          <a:xfrm rot="10800000">
            <a:off x="-371475" y="-85500"/>
            <a:ext cx="895200" cy="5305200"/>
          </a:xfrm>
          <a:prstGeom prst="rect">
            <a:avLst/>
          </a:prstGeom>
          <a:gradFill>
            <a:gsLst>
              <a:gs pos="0">
                <a:srgbClr val="FFFFFF">
                  <a:alpha val="47058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p21"/>
          <p:cNvSpPr/>
          <p:nvPr/>
        </p:nvSpPr>
        <p:spPr>
          <a:xfrm>
            <a:off x="8739750" y="-117725"/>
            <a:ext cx="781200" cy="5305200"/>
          </a:xfrm>
          <a:prstGeom prst="rect">
            <a:avLst/>
          </a:prstGeom>
          <a:gradFill>
            <a:gsLst>
              <a:gs pos="0">
                <a:srgbClr val="FFFFFF">
                  <a:alpha val="47058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p21"/>
          <p:cNvSpPr txBox="1"/>
          <p:nvPr>
            <p:ph type="title"/>
          </p:nvPr>
        </p:nvSpPr>
        <p:spPr>
          <a:xfrm>
            <a:off x="964750" y="1536350"/>
            <a:ext cx="2947500" cy="55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7" name="Google Shape;227;p21"/>
          <p:cNvSpPr txBox="1"/>
          <p:nvPr>
            <p:ph idx="1" type="subTitle"/>
          </p:nvPr>
        </p:nvSpPr>
        <p:spPr>
          <a:xfrm rot="350">
            <a:off x="964550" y="2381675"/>
            <a:ext cx="2947500" cy="14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228" name="Google Shape;228;p21"/>
          <p:cNvPicPr preferRelativeResize="0"/>
          <p:nvPr/>
        </p:nvPicPr>
        <p:blipFill rotWithShape="1">
          <a:blip r:embed="rId3">
            <a:alphaModFix amt="75000"/>
          </a:blip>
          <a:srcRect b="0" l="20571" r="0" t="8874"/>
          <a:stretch/>
        </p:blipFill>
        <p:spPr>
          <a:xfrm rot="10800000">
            <a:off x="4713096" y="1967777"/>
            <a:ext cx="4497577" cy="3194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21"/>
          <p:cNvPicPr preferRelativeResize="0"/>
          <p:nvPr/>
        </p:nvPicPr>
        <p:blipFill rotWithShape="1">
          <a:blip r:embed="rId3">
            <a:alphaModFix amt="75000"/>
          </a:blip>
          <a:srcRect b="0" l="20886" r="0" t="8231"/>
          <a:stretch/>
        </p:blipFill>
        <p:spPr>
          <a:xfrm rot="4">
            <a:off x="-66675" y="-190497"/>
            <a:ext cx="4563850" cy="32778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12"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Google Shape;231;p22"/>
          <p:cNvPicPr preferRelativeResize="0"/>
          <p:nvPr/>
        </p:nvPicPr>
        <p:blipFill rotWithShape="1">
          <a:blip r:embed="rId2">
            <a:alphaModFix/>
          </a:blip>
          <a:srcRect b="17753" l="0" r="0" t="1620"/>
          <a:stretch/>
        </p:blipFill>
        <p:spPr>
          <a:xfrm>
            <a:off x="-181700" y="-257175"/>
            <a:ext cx="9649551" cy="5667373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22"/>
          <p:cNvSpPr/>
          <p:nvPr/>
        </p:nvSpPr>
        <p:spPr>
          <a:xfrm rot="-5400000">
            <a:off x="2011650" y="-2135075"/>
            <a:ext cx="5316600" cy="9339900"/>
          </a:xfrm>
          <a:prstGeom prst="rect">
            <a:avLst/>
          </a:prstGeom>
          <a:gradFill>
            <a:gsLst>
              <a:gs pos="0">
                <a:srgbClr val="10355F">
                  <a:alpha val="58823"/>
                </a:srgbClr>
              </a:gs>
              <a:gs pos="50000">
                <a:srgbClr val="FFFFFF">
                  <a:alpha val="0"/>
                </a:srgbClr>
              </a:gs>
              <a:gs pos="100000">
                <a:srgbClr val="10355F">
                  <a:alpha val="58823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p22"/>
          <p:cNvSpPr/>
          <p:nvPr/>
        </p:nvSpPr>
        <p:spPr>
          <a:xfrm rot="10800000">
            <a:off x="-371475" y="-85500"/>
            <a:ext cx="895200" cy="5305200"/>
          </a:xfrm>
          <a:prstGeom prst="rect">
            <a:avLst/>
          </a:prstGeom>
          <a:gradFill>
            <a:gsLst>
              <a:gs pos="0">
                <a:srgbClr val="FFFFFF">
                  <a:alpha val="47058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p22"/>
          <p:cNvSpPr/>
          <p:nvPr/>
        </p:nvSpPr>
        <p:spPr>
          <a:xfrm>
            <a:off x="8739750" y="-117725"/>
            <a:ext cx="781200" cy="5305200"/>
          </a:xfrm>
          <a:prstGeom prst="rect">
            <a:avLst/>
          </a:prstGeom>
          <a:gradFill>
            <a:gsLst>
              <a:gs pos="0">
                <a:srgbClr val="FFFFFF">
                  <a:alpha val="47058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p22"/>
          <p:cNvSpPr txBox="1"/>
          <p:nvPr>
            <p:ph idx="1" type="body"/>
          </p:nvPr>
        </p:nvSpPr>
        <p:spPr>
          <a:xfrm>
            <a:off x="713225" y="1475125"/>
            <a:ext cx="7717500" cy="31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" name="Google Shape;236;p22"/>
          <p:cNvSpPr txBox="1"/>
          <p:nvPr>
            <p:ph type="title"/>
          </p:nvPr>
        </p:nvSpPr>
        <p:spPr>
          <a:xfrm>
            <a:off x="718150" y="540000"/>
            <a:ext cx="7705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237" name="Google Shape;237;p22"/>
          <p:cNvPicPr preferRelativeResize="0"/>
          <p:nvPr/>
        </p:nvPicPr>
        <p:blipFill rotWithShape="1">
          <a:blip r:embed="rId3">
            <a:alphaModFix amt="75000"/>
          </a:blip>
          <a:srcRect b="73705" l="-60" r="0" t="535"/>
          <a:stretch/>
        </p:blipFill>
        <p:spPr>
          <a:xfrm rot="5400003">
            <a:off x="-2495438" y="2110890"/>
            <a:ext cx="5461376" cy="8705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2"/>
          <p:cNvPicPr preferRelativeResize="0"/>
          <p:nvPr/>
        </p:nvPicPr>
        <p:blipFill rotWithShape="1">
          <a:blip r:embed="rId3">
            <a:alphaModFix amt="75000"/>
          </a:blip>
          <a:srcRect b="73705" l="-60" r="0" t="535"/>
          <a:stretch/>
        </p:blipFill>
        <p:spPr>
          <a:xfrm rot="-5399997">
            <a:off x="6178013" y="2110891"/>
            <a:ext cx="5461376" cy="8705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7"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40;p23"/>
          <p:cNvPicPr preferRelativeResize="0"/>
          <p:nvPr/>
        </p:nvPicPr>
        <p:blipFill rotWithShape="1">
          <a:blip r:embed="rId2">
            <a:alphaModFix/>
          </a:blip>
          <a:srcRect b="17753" l="0" r="0" t="1620"/>
          <a:stretch/>
        </p:blipFill>
        <p:spPr>
          <a:xfrm>
            <a:off x="-181700" y="-257175"/>
            <a:ext cx="9649551" cy="5667373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23"/>
          <p:cNvSpPr/>
          <p:nvPr/>
        </p:nvSpPr>
        <p:spPr>
          <a:xfrm rot="-5400000">
            <a:off x="2011650" y="-2135075"/>
            <a:ext cx="5316600" cy="9339900"/>
          </a:xfrm>
          <a:prstGeom prst="rect">
            <a:avLst/>
          </a:prstGeom>
          <a:gradFill>
            <a:gsLst>
              <a:gs pos="0">
                <a:srgbClr val="10355F">
                  <a:alpha val="58823"/>
                </a:srgbClr>
              </a:gs>
              <a:gs pos="50000">
                <a:srgbClr val="FFFFFF">
                  <a:alpha val="0"/>
                </a:srgbClr>
              </a:gs>
              <a:gs pos="100000">
                <a:srgbClr val="10355F">
                  <a:alpha val="58823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23"/>
          <p:cNvSpPr/>
          <p:nvPr/>
        </p:nvSpPr>
        <p:spPr>
          <a:xfrm rot="10800000">
            <a:off x="-371475" y="-85500"/>
            <a:ext cx="895200" cy="5305200"/>
          </a:xfrm>
          <a:prstGeom prst="rect">
            <a:avLst/>
          </a:prstGeom>
          <a:gradFill>
            <a:gsLst>
              <a:gs pos="0">
                <a:srgbClr val="FFFFFF">
                  <a:alpha val="47058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23"/>
          <p:cNvSpPr/>
          <p:nvPr/>
        </p:nvSpPr>
        <p:spPr>
          <a:xfrm>
            <a:off x="8739750" y="-117725"/>
            <a:ext cx="781200" cy="5305200"/>
          </a:xfrm>
          <a:prstGeom prst="rect">
            <a:avLst/>
          </a:prstGeom>
          <a:gradFill>
            <a:gsLst>
              <a:gs pos="0">
                <a:srgbClr val="FFFFFF">
                  <a:alpha val="47058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p23"/>
          <p:cNvSpPr txBox="1"/>
          <p:nvPr>
            <p:ph type="title"/>
          </p:nvPr>
        </p:nvSpPr>
        <p:spPr>
          <a:xfrm>
            <a:off x="721575" y="54077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245" name="Google Shape;245;p23"/>
          <p:cNvPicPr preferRelativeResize="0"/>
          <p:nvPr/>
        </p:nvPicPr>
        <p:blipFill rotWithShape="1">
          <a:blip r:embed="rId3">
            <a:alphaModFix amt="75000"/>
          </a:blip>
          <a:srcRect b="0" l="26204" r="0" t="0"/>
          <a:stretch/>
        </p:blipFill>
        <p:spPr>
          <a:xfrm rot="-5400000">
            <a:off x="-785911" y="1937192"/>
            <a:ext cx="3611223" cy="303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23"/>
          <p:cNvPicPr preferRelativeResize="0"/>
          <p:nvPr/>
        </p:nvPicPr>
        <p:blipFill rotWithShape="1">
          <a:blip r:embed="rId3">
            <a:alphaModFix amt="75000"/>
          </a:blip>
          <a:srcRect b="0" l="26335" r="0" t="537"/>
          <a:stretch/>
        </p:blipFill>
        <p:spPr>
          <a:xfrm rot="5400005">
            <a:off x="6372987" y="109689"/>
            <a:ext cx="3429100" cy="28668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8"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Google Shape;248;p24"/>
          <p:cNvPicPr preferRelativeResize="0"/>
          <p:nvPr/>
        </p:nvPicPr>
        <p:blipFill rotWithShape="1">
          <a:blip r:embed="rId2">
            <a:alphaModFix/>
          </a:blip>
          <a:srcRect b="17753" l="0" r="0" t="1620"/>
          <a:stretch/>
        </p:blipFill>
        <p:spPr>
          <a:xfrm>
            <a:off x="-181700" y="-257175"/>
            <a:ext cx="9649551" cy="5667373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24"/>
          <p:cNvSpPr/>
          <p:nvPr/>
        </p:nvSpPr>
        <p:spPr>
          <a:xfrm rot="-5400000">
            <a:off x="2011650" y="-2135075"/>
            <a:ext cx="5316600" cy="9339900"/>
          </a:xfrm>
          <a:prstGeom prst="rect">
            <a:avLst/>
          </a:prstGeom>
          <a:gradFill>
            <a:gsLst>
              <a:gs pos="0">
                <a:srgbClr val="10355F">
                  <a:alpha val="58823"/>
                </a:srgbClr>
              </a:gs>
              <a:gs pos="50000">
                <a:srgbClr val="FFFFFF">
                  <a:alpha val="0"/>
                </a:srgbClr>
              </a:gs>
              <a:gs pos="100000">
                <a:srgbClr val="10355F">
                  <a:alpha val="58823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" name="Google Shape;250;p24"/>
          <p:cNvSpPr/>
          <p:nvPr/>
        </p:nvSpPr>
        <p:spPr>
          <a:xfrm rot="10800000">
            <a:off x="-371475" y="-85500"/>
            <a:ext cx="895200" cy="5305200"/>
          </a:xfrm>
          <a:prstGeom prst="rect">
            <a:avLst/>
          </a:prstGeom>
          <a:gradFill>
            <a:gsLst>
              <a:gs pos="0">
                <a:srgbClr val="FFFFFF">
                  <a:alpha val="47058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p24"/>
          <p:cNvSpPr/>
          <p:nvPr/>
        </p:nvSpPr>
        <p:spPr>
          <a:xfrm>
            <a:off x="8739750" y="-117725"/>
            <a:ext cx="781200" cy="5305200"/>
          </a:xfrm>
          <a:prstGeom prst="rect">
            <a:avLst/>
          </a:prstGeom>
          <a:gradFill>
            <a:gsLst>
              <a:gs pos="0">
                <a:srgbClr val="FFFFFF">
                  <a:alpha val="47058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p24"/>
          <p:cNvSpPr txBox="1"/>
          <p:nvPr>
            <p:ph type="ctrTitle"/>
          </p:nvPr>
        </p:nvSpPr>
        <p:spPr>
          <a:xfrm>
            <a:off x="2243613" y="573100"/>
            <a:ext cx="4661700" cy="115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7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53" name="Google Shape;253;p24"/>
          <p:cNvSpPr txBox="1"/>
          <p:nvPr>
            <p:ph idx="1" type="subTitle"/>
          </p:nvPr>
        </p:nvSpPr>
        <p:spPr>
          <a:xfrm>
            <a:off x="2243625" y="1723300"/>
            <a:ext cx="4661700" cy="115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4" name="Google Shape;254;p24"/>
          <p:cNvSpPr txBox="1"/>
          <p:nvPr/>
        </p:nvSpPr>
        <p:spPr>
          <a:xfrm>
            <a:off x="2072100" y="4182850"/>
            <a:ext cx="49998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CREDITS: This presentation template was created by </a:t>
            </a:r>
            <a:r>
              <a:rPr b="1" i="0" lang="en" sz="1200" u="none" cap="none" strike="noStrike">
                <a:solidFill>
                  <a:schemeClr val="hlink"/>
                </a:solidFill>
                <a:uFill>
                  <a:noFill/>
                </a:uFill>
                <a:latin typeface="Karla"/>
                <a:ea typeface="Karla"/>
                <a:cs typeface="Karla"/>
                <a:sym typeface="Karla"/>
                <a:hlinkClick r:id="rId3"/>
              </a:rPr>
              <a:t>Slidesgo</a:t>
            </a:r>
            <a:r>
              <a:rPr b="0" i="0" lang="en" sz="1200" u="none" cap="none" strike="noStrike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, and includes icons by </a:t>
            </a:r>
            <a:r>
              <a:rPr b="1" i="0" lang="en" sz="1200" u="none" cap="none" strike="noStrike">
                <a:solidFill>
                  <a:schemeClr val="hlink"/>
                </a:solidFill>
                <a:uFill>
                  <a:noFill/>
                </a:uFill>
                <a:latin typeface="Karla"/>
                <a:ea typeface="Karla"/>
                <a:cs typeface="Karla"/>
                <a:sym typeface="Karla"/>
                <a:hlinkClick r:id="rId4"/>
              </a:rPr>
              <a:t>Flaticon</a:t>
            </a:r>
            <a:r>
              <a:rPr b="0" i="0" lang="en" sz="1200" u="none" cap="none" strike="noStrike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 and infographics &amp; images by </a:t>
            </a:r>
            <a:r>
              <a:rPr b="1" i="0" lang="en" sz="1200" u="none" cap="none" strike="noStrike">
                <a:solidFill>
                  <a:schemeClr val="hlink"/>
                </a:solidFill>
                <a:uFill>
                  <a:noFill/>
                </a:uFill>
                <a:latin typeface="Karla"/>
                <a:ea typeface="Karla"/>
                <a:cs typeface="Karla"/>
                <a:sym typeface="Karla"/>
                <a:hlinkClick r:id="rId5"/>
              </a:rPr>
              <a:t>Freepik</a:t>
            </a:r>
            <a:endParaRPr b="1" i="0" sz="1200" u="none" cap="none" strike="noStrike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pic>
        <p:nvPicPr>
          <p:cNvPr id="255" name="Google Shape;255;p24"/>
          <p:cNvPicPr preferRelativeResize="0"/>
          <p:nvPr/>
        </p:nvPicPr>
        <p:blipFill rotWithShape="1">
          <a:blip r:embed="rId6">
            <a:alphaModFix amt="75000"/>
          </a:blip>
          <a:srcRect b="0" l="18320" r="0" t="0"/>
          <a:stretch/>
        </p:blipFill>
        <p:spPr>
          <a:xfrm rot="5400000">
            <a:off x="5077976" y="347474"/>
            <a:ext cx="5076823" cy="3848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24"/>
          <p:cNvPicPr preferRelativeResize="0"/>
          <p:nvPr/>
        </p:nvPicPr>
        <p:blipFill rotWithShape="1">
          <a:blip r:embed="rId6">
            <a:alphaModFix amt="75000"/>
          </a:blip>
          <a:srcRect b="0" l="14258" r="0" t="537"/>
          <a:stretch/>
        </p:blipFill>
        <p:spPr>
          <a:xfrm rot="-5399997">
            <a:off x="-1076912" y="756716"/>
            <a:ext cx="5372099" cy="38586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18"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25"/>
          <p:cNvPicPr preferRelativeResize="0"/>
          <p:nvPr/>
        </p:nvPicPr>
        <p:blipFill rotWithShape="1">
          <a:blip r:embed="rId2">
            <a:alphaModFix/>
          </a:blip>
          <a:srcRect b="17753" l="0" r="0" t="1620"/>
          <a:stretch/>
        </p:blipFill>
        <p:spPr>
          <a:xfrm>
            <a:off x="-181700" y="-257175"/>
            <a:ext cx="9649551" cy="5667373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25"/>
          <p:cNvSpPr/>
          <p:nvPr/>
        </p:nvSpPr>
        <p:spPr>
          <a:xfrm rot="-5400000">
            <a:off x="2011650" y="-2135075"/>
            <a:ext cx="5316600" cy="9339900"/>
          </a:xfrm>
          <a:prstGeom prst="rect">
            <a:avLst/>
          </a:prstGeom>
          <a:gradFill>
            <a:gsLst>
              <a:gs pos="0">
                <a:srgbClr val="10355F">
                  <a:alpha val="58823"/>
                </a:srgbClr>
              </a:gs>
              <a:gs pos="50000">
                <a:srgbClr val="FFFFFF">
                  <a:alpha val="0"/>
                </a:srgbClr>
              </a:gs>
              <a:gs pos="100000">
                <a:srgbClr val="10355F">
                  <a:alpha val="58823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p25"/>
          <p:cNvSpPr/>
          <p:nvPr/>
        </p:nvSpPr>
        <p:spPr>
          <a:xfrm rot="10800000">
            <a:off x="-371475" y="-85500"/>
            <a:ext cx="895200" cy="5305200"/>
          </a:xfrm>
          <a:prstGeom prst="rect">
            <a:avLst/>
          </a:prstGeom>
          <a:gradFill>
            <a:gsLst>
              <a:gs pos="0">
                <a:srgbClr val="FFFFFF">
                  <a:alpha val="47058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p25"/>
          <p:cNvSpPr/>
          <p:nvPr/>
        </p:nvSpPr>
        <p:spPr>
          <a:xfrm>
            <a:off x="8739750" y="-117725"/>
            <a:ext cx="781200" cy="5305200"/>
          </a:xfrm>
          <a:prstGeom prst="rect">
            <a:avLst/>
          </a:prstGeom>
          <a:gradFill>
            <a:gsLst>
              <a:gs pos="0">
                <a:srgbClr val="FFFFFF">
                  <a:alpha val="47058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2" name="Google Shape;262;p25"/>
          <p:cNvPicPr preferRelativeResize="0"/>
          <p:nvPr/>
        </p:nvPicPr>
        <p:blipFill rotWithShape="1">
          <a:blip r:embed="rId3">
            <a:alphaModFix amt="75000"/>
          </a:blip>
          <a:srcRect b="0" l="23664" r="0" t="13299"/>
          <a:stretch/>
        </p:blipFill>
        <p:spPr>
          <a:xfrm>
            <a:off x="9525" y="-156200"/>
            <a:ext cx="4171950" cy="2933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25"/>
          <p:cNvPicPr preferRelativeResize="0"/>
          <p:nvPr/>
        </p:nvPicPr>
        <p:blipFill rotWithShape="1">
          <a:blip r:embed="rId3">
            <a:alphaModFix amt="75000"/>
          </a:blip>
          <a:srcRect b="0" l="21333" r="0" t="3882"/>
          <a:stretch/>
        </p:blipFill>
        <p:spPr>
          <a:xfrm rot="-10799995">
            <a:off x="5739700" y="2603702"/>
            <a:ext cx="3747200" cy="283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18_1"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Google Shape;265;p26"/>
          <p:cNvPicPr preferRelativeResize="0"/>
          <p:nvPr/>
        </p:nvPicPr>
        <p:blipFill rotWithShape="1">
          <a:blip r:embed="rId2">
            <a:alphaModFix/>
          </a:blip>
          <a:srcRect b="17753" l="0" r="0" t="1620"/>
          <a:stretch/>
        </p:blipFill>
        <p:spPr>
          <a:xfrm>
            <a:off x="-181700" y="-257175"/>
            <a:ext cx="9649551" cy="5667373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26"/>
          <p:cNvSpPr/>
          <p:nvPr/>
        </p:nvSpPr>
        <p:spPr>
          <a:xfrm rot="-5400000">
            <a:off x="2011650" y="-2135075"/>
            <a:ext cx="5316600" cy="9339900"/>
          </a:xfrm>
          <a:prstGeom prst="rect">
            <a:avLst/>
          </a:prstGeom>
          <a:gradFill>
            <a:gsLst>
              <a:gs pos="0">
                <a:srgbClr val="10355F">
                  <a:alpha val="58823"/>
                </a:srgbClr>
              </a:gs>
              <a:gs pos="50000">
                <a:srgbClr val="FFFFFF">
                  <a:alpha val="0"/>
                </a:srgbClr>
              </a:gs>
              <a:gs pos="100000">
                <a:srgbClr val="10355F">
                  <a:alpha val="58823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26"/>
          <p:cNvSpPr/>
          <p:nvPr/>
        </p:nvSpPr>
        <p:spPr>
          <a:xfrm rot="10800000">
            <a:off x="-371475" y="-85500"/>
            <a:ext cx="895200" cy="5305200"/>
          </a:xfrm>
          <a:prstGeom prst="rect">
            <a:avLst/>
          </a:prstGeom>
          <a:gradFill>
            <a:gsLst>
              <a:gs pos="0">
                <a:srgbClr val="FFFFFF">
                  <a:alpha val="47058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26"/>
          <p:cNvSpPr/>
          <p:nvPr/>
        </p:nvSpPr>
        <p:spPr>
          <a:xfrm>
            <a:off x="8739750" y="-117725"/>
            <a:ext cx="781200" cy="5305200"/>
          </a:xfrm>
          <a:prstGeom prst="rect">
            <a:avLst/>
          </a:prstGeom>
          <a:gradFill>
            <a:gsLst>
              <a:gs pos="0">
                <a:srgbClr val="FFFFFF">
                  <a:alpha val="47058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9" name="Google Shape;269;p26"/>
          <p:cNvPicPr preferRelativeResize="0"/>
          <p:nvPr/>
        </p:nvPicPr>
        <p:blipFill rotWithShape="1">
          <a:blip r:embed="rId3">
            <a:alphaModFix amt="75000"/>
          </a:blip>
          <a:srcRect b="0" l="20356" r="0" t="0"/>
          <a:stretch/>
        </p:blipFill>
        <p:spPr>
          <a:xfrm rot="5400000">
            <a:off x="4631025" y="510125"/>
            <a:ext cx="5524500" cy="429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26"/>
          <p:cNvPicPr preferRelativeResize="0"/>
          <p:nvPr/>
        </p:nvPicPr>
        <p:blipFill rotWithShape="1">
          <a:blip r:embed="rId3">
            <a:alphaModFix amt="75000"/>
          </a:blip>
          <a:srcRect b="0" l="16645" r="0" t="537"/>
          <a:stretch/>
        </p:blipFill>
        <p:spPr>
          <a:xfrm rot="-5399997">
            <a:off x="-1058539" y="294014"/>
            <a:ext cx="5654502" cy="41778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3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oogle Shape;44;p4"/>
          <p:cNvPicPr preferRelativeResize="0"/>
          <p:nvPr/>
        </p:nvPicPr>
        <p:blipFill rotWithShape="1">
          <a:blip r:embed="rId2">
            <a:alphaModFix/>
          </a:blip>
          <a:srcRect b="17753" l="0" r="0" t="1620"/>
          <a:stretch/>
        </p:blipFill>
        <p:spPr>
          <a:xfrm>
            <a:off x="-181700" y="-257175"/>
            <a:ext cx="9649551" cy="5667373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4"/>
          <p:cNvSpPr/>
          <p:nvPr/>
        </p:nvSpPr>
        <p:spPr>
          <a:xfrm rot="-5400000">
            <a:off x="2011650" y="-2135075"/>
            <a:ext cx="5316600" cy="9339900"/>
          </a:xfrm>
          <a:prstGeom prst="rect">
            <a:avLst/>
          </a:prstGeom>
          <a:gradFill>
            <a:gsLst>
              <a:gs pos="0">
                <a:srgbClr val="10355F">
                  <a:alpha val="58823"/>
                </a:srgbClr>
              </a:gs>
              <a:gs pos="50000">
                <a:srgbClr val="FFFFFF">
                  <a:alpha val="0"/>
                </a:srgbClr>
              </a:gs>
              <a:gs pos="100000">
                <a:srgbClr val="10355F">
                  <a:alpha val="58823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4"/>
          <p:cNvSpPr txBox="1"/>
          <p:nvPr>
            <p:ph type="title"/>
          </p:nvPr>
        </p:nvSpPr>
        <p:spPr>
          <a:xfrm rot="-1114">
            <a:off x="726775" y="2183450"/>
            <a:ext cx="2778300" cy="82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7" name="Google Shape;47;p4"/>
          <p:cNvSpPr txBox="1"/>
          <p:nvPr>
            <p:ph idx="1" type="subTitle"/>
          </p:nvPr>
        </p:nvSpPr>
        <p:spPr>
          <a:xfrm rot="371">
            <a:off x="726775" y="2991552"/>
            <a:ext cx="2778300" cy="4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4"/>
          <p:cNvSpPr txBox="1"/>
          <p:nvPr>
            <p:ph idx="2" type="title"/>
          </p:nvPr>
        </p:nvSpPr>
        <p:spPr>
          <a:xfrm>
            <a:off x="3189587" y="3304275"/>
            <a:ext cx="2778300" cy="828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9" name="Google Shape;49;p4"/>
          <p:cNvSpPr txBox="1"/>
          <p:nvPr>
            <p:ph idx="3" type="subTitle"/>
          </p:nvPr>
        </p:nvSpPr>
        <p:spPr>
          <a:xfrm>
            <a:off x="3189587" y="4114925"/>
            <a:ext cx="2778300" cy="48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4"/>
          <p:cNvSpPr txBox="1"/>
          <p:nvPr>
            <p:ph idx="4" type="title"/>
          </p:nvPr>
        </p:nvSpPr>
        <p:spPr>
          <a:xfrm>
            <a:off x="5652399" y="2182150"/>
            <a:ext cx="2778300" cy="828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1" name="Google Shape;51;p4"/>
          <p:cNvSpPr txBox="1"/>
          <p:nvPr>
            <p:ph idx="5" type="subTitle"/>
          </p:nvPr>
        </p:nvSpPr>
        <p:spPr>
          <a:xfrm>
            <a:off x="5652399" y="2991875"/>
            <a:ext cx="2778300" cy="4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4"/>
          <p:cNvSpPr/>
          <p:nvPr/>
        </p:nvSpPr>
        <p:spPr>
          <a:xfrm rot="10800000">
            <a:off x="-371475" y="-85500"/>
            <a:ext cx="895200" cy="5305200"/>
          </a:xfrm>
          <a:prstGeom prst="rect">
            <a:avLst/>
          </a:prstGeom>
          <a:gradFill>
            <a:gsLst>
              <a:gs pos="0">
                <a:srgbClr val="FFFFFF">
                  <a:alpha val="47058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Google Shape;53;p4"/>
          <p:cNvSpPr/>
          <p:nvPr/>
        </p:nvSpPr>
        <p:spPr>
          <a:xfrm>
            <a:off x="8739750" y="-117725"/>
            <a:ext cx="781200" cy="5305200"/>
          </a:xfrm>
          <a:prstGeom prst="rect">
            <a:avLst/>
          </a:prstGeom>
          <a:gradFill>
            <a:gsLst>
              <a:gs pos="0">
                <a:srgbClr val="FFFFFF">
                  <a:alpha val="47058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4" name="Google Shape;54;p4"/>
          <p:cNvPicPr preferRelativeResize="0"/>
          <p:nvPr/>
        </p:nvPicPr>
        <p:blipFill rotWithShape="1">
          <a:blip r:embed="rId3">
            <a:alphaModFix amt="75000"/>
          </a:blip>
          <a:srcRect b="0" l="16597" r="0" t="23395"/>
          <a:stretch/>
        </p:blipFill>
        <p:spPr>
          <a:xfrm rot="-5400000">
            <a:off x="-1349762" y="941737"/>
            <a:ext cx="5684874" cy="3233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4"/>
          <p:cNvPicPr preferRelativeResize="0"/>
          <p:nvPr/>
        </p:nvPicPr>
        <p:blipFill rotWithShape="1">
          <a:blip r:embed="rId3">
            <a:alphaModFix amt="75000"/>
          </a:blip>
          <a:srcRect b="0" l="23059" r="0" t="16268"/>
          <a:stretch/>
        </p:blipFill>
        <p:spPr>
          <a:xfrm rot="5400004">
            <a:off x="5600637" y="400113"/>
            <a:ext cx="4438774" cy="2990847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4"/>
          <p:cNvSpPr txBox="1"/>
          <p:nvPr>
            <p:ph idx="6" type="title"/>
          </p:nvPr>
        </p:nvSpPr>
        <p:spPr>
          <a:xfrm>
            <a:off x="718150" y="540000"/>
            <a:ext cx="7705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3_1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5"/>
          <p:cNvPicPr preferRelativeResize="0"/>
          <p:nvPr/>
        </p:nvPicPr>
        <p:blipFill rotWithShape="1">
          <a:blip r:embed="rId2">
            <a:alphaModFix/>
          </a:blip>
          <a:srcRect b="17753" l="0" r="0" t="1620"/>
          <a:stretch/>
        </p:blipFill>
        <p:spPr>
          <a:xfrm>
            <a:off x="-181700" y="-257175"/>
            <a:ext cx="9649551" cy="5667373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5"/>
          <p:cNvSpPr/>
          <p:nvPr/>
        </p:nvSpPr>
        <p:spPr>
          <a:xfrm rot="-5400000">
            <a:off x="2011650" y="-2135075"/>
            <a:ext cx="5316600" cy="9339900"/>
          </a:xfrm>
          <a:prstGeom prst="rect">
            <a:avLst/>
          </a:prstGeom>
          <a:gradFill>
            <a:gsLst>
              <a:gs pos="0">
                <a:srgbClr val="10355F">
                  <a:alpha val="58823"/>
                </a:srgbClr>
              </a:gs>
              <a:gs pos="50000">
                <a:srgbClr val="FFFFFF">
                  <a:alpha val="0"/>
                </a:srgbClr>
              </a:gs>
              <a:gs pos="100000">
                <a:srgbClr val="10355F">
                  <a:alpha val="58823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60;p5"/>
          <p:cNvSpPr/>
          <p:nvPr/>
        </p:nvSpPr>
        <p:spPr>
          <a:xfrm rot="10800000">
            <a:off x="-371475" y="-85500"/>
            <a:ext cx="895200" cy="5305200"/>
          </a:xfrm>
          <a:prstGeom prst="rect">
            <a:avLst/>
          </a:prstGeom>
          <a:gradFill>
            <a:gsLst>
              <a:gs pos="0">
                <a:srgbClr val="FFFFFF">
                  <a:alpha val="47058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61;p5"/>
          <p:cNvSpPr/>
          <p:nvPr/>
        </p:nvSpPr>
        <p:spPr>
          <a:xfrm>
            <a:off x="8739750" y="-117725"/>
            <a:ext cx="781200" cy="5305200"/>
          </a:xfrm>
          <a:prstGeom prst="rect">
            <a:avLst/>
          </a:prstGeom>
          <a:gradFill>
            <a:gsLst>
              <a:gs pos="0">
                <a:srgbClr val="FFFFFF">
                  <a:alpha val="47058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62;p5"/>
          <p:cNvSpPr txBox="1"/>
          <p:nvPr>
            <p:ph type="title"/>
          </p:nvPr>
        </p:nvSpPr>
        <p:spPr>
          <a:xfrm>
            <a:off x="1600200" y="1345325"/>
            <a:ext cx="59436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63" name="Google Shape;63;p5"/>
          <p:cNvSpPr txBox="1"/>
          <p:nvPr>
            <p:ph idx="1" type="subTitle"/>
          </p:nvPr>
        </p:nvSpPr>
        <p:spPr>
          <a:xfrm>
            <a:off x="1600200" y="1576824"/>
            <a:ext cx="5943600" cy="7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5"/>
          <p:cNvSpPr txBox="1"/>
          <p:nvPr>
            <p:ph idx="2" type="title"/>
          </p:nvPr>
        </p:nvSpPr>
        <p:spPr>
          <a:xfrm>
            <a:off x="1600200" y="2491787"/>
            <a:ext cx="59436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65" name="Google Shape;65;p5"/>
          <p:cNvSpPr txBox="1"/>
          <p:nvPr>
            <p:ph idx="3" type="subTitle"/>
          </p:nvPr>
        </p:nvSpPr>
        <p:spPr>
          <a:xfrm>
            <a:off x="1600200" y="2721226"/>
            <a:ext cx="5943600" cy="7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5"/>
          <p:cNvSpPr txBox="1"/>
          <p:nvPr>
            <p:ph idx="4" type="title"/>
          </p:nvPr>
        </p:nvSpPr>
        <p:spPr>
          <a:xfrm>
            <a:off x="1593425" y="3636142"/>
            <a:ext cx="59436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67" name="Google Shape;67;p5"/>
          <p:cNvSpPr txBox="1"/>
          <p:nvPr>
            <p:ph idx="5" type="subTitle"/>
          </p:nvPr>
        </p:nvSpPr>
        <p:spPr>
          <a:xfrm>
            <a:off x="1593425" y="3867801"/>
            <a:ext cx="5943600" cy="7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68" name="Google Shape;68;p5"/>
          <p:cNvPicPr preferRelativeResize="0"/>
          <p:nvPr/>
        </p:nvPicPr>
        <p:blipFill rotWithShape="1">
          <a:blip r:embed="rId3">
            <a:alphaModFix amt="75000"/>
          </a:blip>
          <a:srcRect b="66797" l="-60" r="0" t="535"/>
          <a:stretch/>
        </p:blipFill>
        <p:spPr>
          <a:xfrm rot="-5399997">
            <a:off x="5922077" y="1921653"/>
            <a:ext cx="5772273" cy="1166871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5"/>
          <p:cNvPicPr preferRelativeResize="0"/>
          <p:nvPr/>
        </p:nvPicPr>
        <p:blipFill rotWithShape="1">
          <a:blip r:embed="rId3">
            <a:alphaModFix amt="75000"/>
          </a:blip>
          <a:srcRect b="66797" l="-60" r="0" t="535"/>
          <a:stretch/>
        </p:blipFill>
        <p:spPr>
          <a:xfrm rot="5400003">
            <a:off x="-2553948" y="1988316"/>
            <a:ext cx="5772273" cy="1166871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5"/>
          <p:cNvSpPr txBox="1"/>
          <p:nvPr>
            <p:ph idx="6" type="title"/>
          </p:nvPr>
        </p:nvSpPr>
        <p:spPr>
          <a:xfrm>
            <a:off x="718150" y="540000"/>
            <a:ext cx="7705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6"/>
          <p:cNvPicPr preferRelativeResize="0"/>
          <p:nvPr/>
        </p:nvPicPr>
        <p:blipFill rotWithShape="1">
          <a:blip r:embed="rId2">
            <a:alphaModFix/>
          </a:blip>
          <a:srcRect b="17753" l="0" r="0" t="1620"/>
          <a:stretch/>
        </p:blipFill>
        <p:spPr>
          <a:xfrm>
            <a:off x="-181700" y="-257175"/>
            <a:ext cx="9649551" cy="5667373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6"/>
          <p:cNvSpPr/>
          <p:nvPr/>
        </p:nvSpPr>
        <p:spPr>
          <a:xfrm rot="-5400000">
            <a:off x="2011650" y="-2135075"/>
            <a:ext cx="5316600" cy="9339900"/>
          </a:xfrm>
          <a:prstGeom prst="rect">
            <a:avLst/>
          </a:prstGeom>
          <a:gradFill>
            <a:gsLst>
              <a:gs pos="0">
                <a:srgbClr val="10355F">
                  <a:alpha val="58823"/>
                </a:srgbClr>
              </a:gs>
              <a:gs pos="50000">
                <a:srgbClr val="FFFFFF">
                  <a:alpha val="0"/>
                </a:srgbClr>
              </a:gs>
              <a:gs pos="100000">
                <a:srgbClr val="10355F">
                  <a:alpha val="58823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p6"/>
          <p:cNvSpPr/>
          <p:nvPr/>
        </p:nvSpPr>
        <p:spPr>
          <a:xfrm rot="10800000">
            <a:off x="-371475" y="-85500"/>
            <a:ext cx="895200" cy="5305200"/>
          </a:xfrm>
          <a:prstGeom prst="rect">
            <a:avLst/>
          </a:prstGeom>
          <a:gradFill>
            <a:gsLst>
              <a:gs pos="0">
                <a:srgbClr val="FFFFFF">
                  <a:alpha val="47058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6"/>
          <p:cNvSpPr/>
          <p:nvPr/>
        </p:nvSpPr>
        <p:spPr>
          <a:xfrm>
            <a:off x="8739750" y="-117725"/>
            <a:ext cx="781200" cy="5305200"/>
          </a:xfrm>
          <a:prstGeom prst="rect">
            <a:avLst/>
          </a:prstGeom>
          <a:gradFill>
            <a:gsLst>
              <a:gs pos="0">
                <a:srgbClr val="FFFFFF">
                  <a:alpha val="47058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6"/>
          <p:cNvSpPr txBox="1"/>
          <p:nvPr>
            <p:ph type="title"/>
          </p:nvPr>
        </p:nvSpPr>
        <p:spPr>
          <a:xfrm>
            <a:off x="970400" y="1168075"/>
            <a:ext cx="3133800" cy="18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77" name="Google Shape;77;p6"/>
          <p:cNvSpPr txBox="1"/>
          <p:nvPr>
            <p:ph idx="1" type="subTitle"/>
          </p:nvPr>
        </p:nvSpPr>
        <p:spPr>
          <a:xfrm>
            <a:off x="970400" y="3167250"/>
            <a:ext cx="3133800" cy="8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78" name="Google Shape;78;p6"/>
          <p:cNvPicPr preferRelativeResize="0"/>
          <p:nvPr/>
        </p:nvPicPr>
        <p:blipFill rotWithShape="1">
          <a:blip r:embed="rId3">
            <a:alphaModFix amt="75000"/>
          </a:blip>
          <a:srcRect b="0" l="19106" r="0" t="4942"/>
          <a:stretch/>
        </p:blipFill>
        <p:spPr>
          <a:xfrm rot="-5400000">
            <a:off x="-727588" y="1263239"/>
            <a:ext cx="4580326" cy="3332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7"/>
          <p:cNvPicPr preferRelativeResize="0"/>
          <p:nvPr/>
        </p:nvPicPr>
        <p:blipFill rotWithShape="1">
          <a:blip r:embed="rId2">
            <a:alphaModFix/>
          </a:blip>
          <a:srcRect b="17753" l="0" r="0" t="1620"/>
          <a:stretch/>
        </p:blipFill>
        <p:spPr>
          <a:xfrm>
            <a:off x="-181700" y="-257175"/>
            <a:ext cx="9649551" cy="5667373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7"/>
          <p:cNvSpPr/>
          <p:nvPr/>
        </p:nvSpPr>
        <p:spPr>
          <a:xfrm rot="-5400000">
            <a:off x="2011650" y="-2135075"/>
            <a:ext cx="5316600" cy="9339900"/>
          </a:xfrm>
          <a:prstGeom prst="rect">
            <a:avLst/>
          </a:prstGeom>
          <a:gradFill>
            <a:gsLst>
              <a:gs pos="0">
                <a:srgbClr val="10355F">
                  <a:alpha val="58823"/>
                </a:srgbClr>
              </a:gs>
              <a:gs pos="50000">
                <a:srgbClr val="FFFFFF">
                  <a:alpha val="0"/>
                </a:srgbClr>
              </a:gs>
              <a:gs pos="100000">
                <a:srgbClr val="10355F">
                  <a:alpha val="58823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7"/>
          <p:cNvSpPr/>
          <p:nvPr/>
        </p:nvSpPr>
        <p:spPr>
          <a:xfrm rot="10800000">
            <a:off x="-371475" y="-85500"/>
            <a:ext cx="895200" cy="5305200"/>
          </a:xfrm>
          <a:prstGeom prst="rect">
            <a:avLst/>
          </a:prstGeom>
          <a:gradFill>
            <a:gsLst>
              <a:gs pos="0">
                <a:srgbClr val="FFFFFF">
                  <a:alpha val="47058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7"/>
          <p:cNvSpPr/>
          <p:nvPr/>
        </p:nvSpPr>
        <p:spPr>
          <a:xfrm>
            <a:off x="8739750" y="-117725"/>
            <a:ext cx="781200" cy="5305200"/>
          </a:xfrm>
          <a:prstGeom prst="rect">
            <a:avLst/>
          </a:prstGeom>
          <a:gradFill>
            <a:gsLst>
              <a:gs pos="0">
                <a:srgbClr val="FFFFFF">
                  <a:alpha val="47058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7"/>
          <p:cNvSpPr txBox="1"/>
          <p:nvPr>
            <p:ph type="title"/>
          </p:nvPr>
        </p:nvSpPr>
        <p:spPr>
          <a:xfrm>
            <a:off x="4381506" y="887025"/>
            <a:ext cx="4038600" cy="956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5" name="Google Shape;85;p7"/>
          <p:cNvSpPr txBox="1"/>
          <p:nvPr>
            <p:ph idx="1" type="body"/>
          </p:nvPr>
        </p:nvSpPr>
        <p:spPr>
          <a:xfrm>
            <a:off x="4381500" y="1843575"/>
            <a:ext cx="4038600" cy="24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115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 sz="1300"/>
            </a:lvl3pPr>
            <a:lvl4pPr indent="-31115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4pPr>
            <a:lvl5pPr indent="-31115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indent="-31115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 sz="1300"/>
            </a:lvl6pPr>
            <a:lvl7pPr indent="-31115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7pPr>
            <a:lvl8pPr indent="-31115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8pPr>
            <a:lvl9pPr indent="-31115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/>
        </p:txBody>
      </p:sp>
      <p:pic>
        <p:nvPicPr>
          <p:cNvPr id="86" name="Google Shape;86;p7"/>
          <p:cNvPicPr preferRelativeResize="0"/>
          <p:nvPr/>
        </p:nvPicPr>
        <p:blipFill rotWithShape="1">
          <a:blip r:embed="rId3">
            <a:alphaModFix amt="75000"/>
          </a:blip>
          <a:srcRect b="0" l="24155" r="0" t="16302"/>
          <a:stretch/>
        </p:blipFill>
        <p:spPr>
          <a:xfrm rot="5400000">
            <a:off x="5767588" y="527636"/>
            <a:ext cx="4294574" cy="2934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2_1_1_1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8"/>
          <p:cNvPicPr preferRelativeResize="0"/>
          <p:nvPr/>
        </p:nvPicPr>
        <p:blipFill rotWithShape="1">
          <a:blip r:embed="rId2">
            <a:alphaModFix/>
          </a:blip>
          <a:srcRect b="17753" l="0" r="0" t="1620"/>
          <a:stretch/>
        </p:blipFill>
        <p:spPr>
          <a:xfrm>
            <a:off x="-181700" y="-257175"/>
            <a:ext cx="9649551" cy="5667373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8"/>
          <p:cNvSpPr/>
          <p:nvPr/>
        </p:nvSpPr>
        <p:spPr>
          <a:xfrm rot="-5400000">
            <a:off x="2011650" y="-2135075"/>
            <a:ext cx="5316600" cy="9339900"/>
          </a:xfrm>
          <a:prstGeom prst="rect">
            <a:avLst/>
          </a:prstGeom>
          <a:gradFill>
            <a:gsLst>
              <a:gs pos="0">
                <a:srgbClr val="10355F">
                  <a:alpha val="58823"/>
                </a:srgbClr>
              </a:gs>
              <a:gs pos="50000">
                <a:srgbClr val="FFFFFF">
                  <a:alpha val="0"/>
                </a:srgbClr>
              </a:gs>
              <a:gs pos="100000">
                <a:srgbClr val="10355F">
                  <a:alpha val="58823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8"/>
          <p:cNvSpPr/>
          <p:nvPr/>
        </p:nvSpPr>
        <p:spPr>
          <a:xfrm rot="10800000">
            <a:off x="-371475" y="-85500"/>
            <a:ext cx="895200" cy="5305200"/>
          </a:xfrm>
          <a:prstGeom prst="rect">
            <a:avLst/>
          </a:prstGeom>
          <a:gradFill>
            <a:gsLst>
              <a:gs pos="0">
                <a:srgbClr val="FFFFFF">
                  <a:alpha val="47058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8"/>
          <p:cNvSpPr/>
          <p:nvPr/>
        </p:nvSpPr>
        <p:spPr>
          <a:xfrm>
            <a:off x="8739750" y="-117725"/>
            <a:ext cx="781200" cy="5305200"/>
          </a:xfrm>
          <a:prstGeom prst="rect">
            <a:avLst/>
          </a:prstGeom>
          <a:gradFill>
            <a:gsLst>
              <a:gs pos="0">
                <a:srgbClr val="FFFFFF">
                  <a:alpha val="47058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8"/>
          <p:cNvSpPr txBox="1"/>
          <p:nvPr>
            <p:ph idx="1" type="body"/>
          </p:nvPr>
        </p:nvSpPr>
        <p:spPr>
          <a:xfrm>
            <a:off x="720000" y="1456400"/>
            <a:ext cx="7704000" cy="25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 b="1" sz="1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" name="Google Shape;93;p8"/>
          <p:cNvSpPr txBox="1"/>
          <p:nvPr>
            <p:ph type="title"/>
          </p:nvPr>
        </p:nvSpPr>
        <p:spPr>
          <a:xfrm>
            <a:off x="718150" y="540000"/>
            <a:ext cx="7705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94" name="Google Shape;94;p8"/>
          <p:cNvPicPr preferRelativeResize="0"/>
          <p:nvPr/>
        </p:nvPicPr>
        <p:blipFill rotWithShape="1">
          <a:blip r:embed="rId3">
            <a:alphaModFix amt="75000"/>
          </a:blip>
          <a:srcRect b="0" l="0" r="0" t="0"/>
          <a:stretch/>
        </p:blipFill>
        <p:spPr>
          <a:xfrm rot="5400000">
            <a:off x="5369415" y="-442041"/>
            <a:ext cx="5662423" cy="3506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8"/>
          <p:cNvPicPr preferRelativeResize="0"/>
          <p:nvPr/>
        </p:nvPicPr>
        <p:blipFill rotWithShape="1">
          <a:blip r:embed="rId3">
            <a:alphaModFix amt="75000"/>
          </a:blip>
          <a:srcRect b="0" l="-60" r="0" t="537"/>
          <a:stretch/>
        </p:blipFill>
        <p:spPr>
          <a:xfrm rot="-5399997">
            <a:off x="-1828923" y="1781179"/>
            <a:ext cx="5772273" cy="35528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5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9"/>
          <p:cNvPicPr preferRelativeResize="0"/>
          <p:nvPr/>
        </p:nvPicPr>
        <p:blipFill rotWithShape="1">
          <a:blip r:embed="rId2">
            <a:alphaModFix/>
          </a:blip>
          <a:srcRect b="17753" l="0" r="0" t="1620"/>
          <a:stretch/>
        </p:blipFill>
        <p:spPr>
          <a:xfrm>
            <a:off x="-181700" y="-257175"/>
            <a:ext cx="9649551" cy="5667373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9"/>
          <p:cNvSpPr/>
          <p:nvPr/>
        </p:nvSpPr>
        <p:spPr>
          <a:xfrm rot="-5400000">
            <a:off x="2011650" y="-2135075"/>
            <a:ext cx="5316600" cy="9339900"/>
          </a:xfrm>
          <a:prstGeom prst="rect">
            <a:avLst/>
          </a:prstGeom>
          <a:gradFill>
            <a:gsLst>
              <a:gs pos="0">
                <a:srgbClr val="10355F">
                  <a:alpha val="58823"/>
                </a:srgbClr>
              </a:gs>
              <a:gs pos="50000">
                <a:srgbClr val="FFFFFF">
                  <a:alpha val="0"/>
                </a:srgbClr>
              </a:gs>
              <a:gs pos="100000">
                <a:srgbClr val="10355F">
                  <a:alpha val="58823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9"/>
          <p:cNvSpPr/>
          <p:nvPr/>
        </p:nvSpPr>
        <p:spPr>
          <a:xfrm rot="10800000">
            <a:off x="-371475" y="-85500"/>
            <a:ext cx="895200" cy="5305200"/>
          </a:xfrm>
          <a:prstGeom prst="rect">
            <a:avLst/>
          </a:prstGeom>
          <a:gradFill>
            <a:gsLst>
              <a:gs pos="0">
                <a:srgbClr val="FFFFFF">
                  <a:alpha val="47058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9"/>
          <p:cNvSpPr/>
          <p:nvPr/>
        </p:nvSpPr>
        <p:spPr>
          <a:xfrm>
            <a:off x="8739750" y="-117725"/>
            <a:ext cx="781200" cy="5305200"/>
          </a:xfrm>
          <a:prstGeom prst="rect">
            <a:avLst/>
          </a:prstGeom>
          <a:gradFill>
            <a:gsLst>
              <a:gs pos="0">
                <a:srgbClr val="FFFFFF">
                  <a:alpha val="47058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9"/>
          <p:cNvSpPr txBox="1"/>
          <p:nvPr>
            <p:ph type="title"/>
          </p:nvPr>
        </p:nvSpPr>
        <p:spPr>
          <a:xfrm>
            <a:off x="720000" y="1748246"/>
            <a:ext cx="2423100" cy="426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2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02" name="Google Shape;102;p9"/>
          <p:cNvSpPr txBox="1"/>
          <p:nvPr>
            <p:ph idx="1" type="subTitle"/>
          </p:nvPr>
        </p:nvSpPr>
        <p:spPr>
          <a:xfrm>
            <a:off x="720204" y="2019748"/>
            <a:ext cx="24231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9"/>
          <p:cNvSpPr txBox="1"/>
          <p:nvPr>
            <p:ph idx="2" type="title"/>
          </p:nvPr>
        </p:nvSpPr>
        <p:spPr>
          <a:xfrm>
            <a:off x="3368276" y="1748246"/>
            <a:ext cx="2423100" cy="426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2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04" name="Google Shape;104;p9"/>
          <p:cNvSpPr txBox="1"/>
          <p:nvPr>
            <p:ph idx="3" type="subTitle"/>
          </p:nvPr>
        </p:nvSpPr>
        <p:spPr>
          <a:xfrm>
            <a:off x="3368275" y="2019748"/>
            <a:ext cx="24231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9"/>
          <p:cNvSpPr txBox="1"/>
          <p:nvPr>
            <p:ph idx="4" type="title"/>
          </p:nvPr>
        </p:nvSpPr>
        <p:spPr>
          <a:xfrm>
            <a:off x="720204" y="3237376"/>
            <a:ext cx="2423100" cy="426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2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06" name="Google Shape;106;p9"/>
          <p:cNvSpPr txBox="1"/>
          <p:nvPr>
            <p:ph idx="5" type="subTitle"/>
          </p:nvPr>
        </p:nvSpPr>
        <p:spPr>
          <a:xfrm>
            <a:off x="720204" y="3509446"/>
            <a:ext cx="24231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9"/>
          <p:cNvSpPr txBox="1"/>
          <p:nvPr>
            <p:ph idx="6" type="title"/>
          </p:nvPr>
        </p:nvSpPr>
        <p:spPr>
          <a:xfrm>
            <a:off x="3368276" y="3237376"/>
            <a:ext cx="2423100" cy="426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2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08" name="Google Shape;108;p9"/>
          <p:cNvSpPr txBox="1"/>
          <p:nvPr>
            <p:ph idx="7" type="subTitle"/>
          </p:nvPr>
        </p:nvSpPr>
        <p:spPr>
          <a:xfrm>
            <a:off x="3368275" y="3509446"/>
            <a:ext cx="24231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9"/>
          <p:cNvSpPr txBox="1"/>
          <p:nvPr>
            <p:ph idx="8" type="title"/>
          </p:nvPr>
        </p:nvSpPr>
        <p:spPr>
          <a:xfrm>
            <a:off x="6000876" y="1748246"/>
            <a:ext cx="2423100" cy="426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2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10" name="Google Shape;110;p9"/>
          <p:cNvSpPr txBox="1"/>
          <p:nvPr>
            <p:ph idx="9" type="subTitle"/>
          </p:nvPr>
        </p:nvSpPr>
        <p:spPr>
          <a:xfrm>
            <a:off x="6000875" y="2019748"/>
            <a:ext cx="24231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9"/>
          <p:cNvSpPr txBox="1"/>
          <p:nvPr>
            <p:ph idx="13" type="title"/>
          </p:nvPr>
        </p:nvSpPr>
        <p:spPr>
          <a:xfrm>
            <a:off x="6000876" y="3237376"/>
            <a:ext cx="2423100" cy="426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32352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2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12" name="Google Shape;112;p9"/>
          <p:cNvSpPr txBox="1"/>
          <p:nvPr>
            <p:ph idx="14" type="subTitle"/>
          </p:nvPr>
        </p:nvSpPr>
        <p:spPr>
          <a:xfrm>
            <a:off x="6000875" y="3509446"/>
            <a:ext cx="24231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9"/>
          <p:cNvSpPr txBox="1"/>
          <p:nvPr>
            <p:ph idx="15" type="title"/>
          </p:nvPr>
        </p:nvSpPr>
        <p:spPr>
          <a:xfrm>
            <a:off x="718150" y="540000"/>
            <a:ext cx="7705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114" name="Google Shape;114;p9"/>
          <p:cNvPicPr preferRelativeResize="0"/>
          <p:nvPr/>
        </p:nvPicPr>
        <p:blipFill rotWithShape="1">
          <a:blip r:embed="rId3">
            <a:alphaModFix amt="75000"/>
          </a:blip>
          <a:srcRect b="0" l="23147" r="0" t="15754"/>
          <a:stretch/>
        </p:blipFill>
        <p:spPr>
          <a:xfrm rot="5400000">
            <a:off x="5748539" y="489536"/>
            <a:ext cx="4351724" cy="2953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9"/>
          <p:cNvPicPr preferRelativeResize="0"/>
          <p:nvPr/>
        </p:nvPicPr>
        <p:blipFill rotWithShape="1">
          <a:blip r:embed="rId3">
            <a:alphaModFix amt="75000"/>
          </a:blip>
          <a:srcRect b="0" l="19672" r="0" t="17471"/>
          <a:stretch/>
        </p:blipFill>
        <p:spPr>
          <a:xfrm rot="-5399996">
            <a:off x="-957325" y="1514479"/>
            <a:ext cx="4633974" cy="29479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4_2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10"/>
          <p:cNvPicPr preferRelativeResize="0"/>
          <p:nvPr/>
        </p:nvPicPr>
        <p:blipFill rotWithShape="1">
          <a:blip r:embed="rId2">
            <a:alphaModFix/>
          </a:blip>
          <a:srcRect b="17753" l="0" r="0" t="1620"/>
          <a:stretch/>
        </p:blipFill>
        <p:spPr>
          <a:xfrm>
            <a:off x="-181700" y="-257175"/>
            <a:ext cx="9649551" cy="5667373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0"/>
          <p:cNvSpPr/>
          <p:nvPr/>
        </p:nvSpPr>
        <p:spPr>
          <a:xfrm rot="-5400000">
            <a:off x="2011650" y="-2135075"/>
            <a:ext cx="5316600" cy="9339900"/>
          </a:xfrm>
          <a:prstGeom prst="rect">
            <a:avLst/>
          </a:prstGeom>
          <a:gradFill>
            <a:gsLst>
              <a:gs pos="0">
                <a:srgbClr val="10355F">
                  <a:alpha val="58823"/>
                </a:srgbClr>
              </a:gs>
              <a:gs pos="50000">
                <a:srgbClr val="FFFFFF">
                  <a:alpha val="0"/>
                </a:srgbClr>
              </a:gs>
              <a:gs pos="100000">
                <a:srgbClr val="10355F">
                  <a:alpha val="58823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10"/>
          <p:cNvSpPr/>
          <p:nvPr/>
        </p:nvSpPr>
        <p:spPr>
          <a:xfrm rot="10800000">
            <a:off x="-371475" y="-85500"/>
            <a:ext cx="895200" cy="5305200"/>
          </a:xfrm>
          <a:prstGeom prst="rect">
            <a:avLst/>
          </a:prstGeom>
          <a:gradFill>
            <a:gsLst>
              <a:gs pos="0">
                <a:srgbClr val="FFFFFF">
                  <a:alpha val="47058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10"/>
          <p:cNvSpPr/>
          <p:nvPr/>
        </p:nvSpPr>
        <p:spPr>
          <a:xfrm>
            <a:off x="8739750" y="-117725"/>
            <a:ext cx="781200" cy="5305200"/>
          </a:xfrm>
          <a:prstGeom prst="rect">
            <a:avLst/>
          </a:prstGeom>
          <a:gradFill>
            <a:gsLst>
              <a:gs pos="0">
                <a:srgbClr val="FFFFFF">
                  <a:alpha val="47058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10"/>
          <p:cNvSpPr txBox="1"/>
          <p:nvPr>
            <p:ph idx="1" type="subTitle"/>
          </p:nvPr>
        </p:nvSpPr>
        <p:spPr>
          <a:xfrm>
            <a:off x="2109048" y="1553404"/>
            <a:ext cx="23154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9pPr>
          </a:lstStyle>
          <a:p/>
        </p:txBody>
      </p:sp>
      <p:sp>
        <p:nvSpPr>
          <p:cNvPr id="122" name="Google Shape;122;p10"/>
          <p:cNvSpPr txBox="1"/>
          <p:nvPr>
            <p:ph idx="2" type="subTitle"/>
          </p:nvPr>
        </p:nvSpPr>
        <p:spPr>
          <a:xfrm>
            <a:off x="2109047" y="1915655"/>
            <a:ext cx="2315400" cy="48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3" name="Google Shape;123;p10"/>
          <p:cNvSpPr txBox="1"/>
          <p:nvPr>
            <p:ph idx="3" type="subTitle"/>
          </p:nvPr>
        </p:nvSpPr>
        <p:spPr>
          <a:xfrm>
            <a:off x="4708749" y="1553404"/>
            <a:ext cx="2326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9pPr>
          </a:lstStyle>
          <a:p/>
        </p:txBody>
      </p:sp>
      <p:sp>
        <p:nvSpPr>
          <p:cNvPr id="124" name="Google Shape;124;p10"/>
          <p:cNvSpPr txBox="1"/>
          <p:nvPr>
            <p:ph idx="4" type="subTitle"/>
          </p:nvPr>
        </p:nvSpPr>
        <p:spPr>
          <a:xfrm>
            <a:off x="4708753" y="1915655"/>
            <a:ext cx="2326200" cy="48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5" name="Google Shape;125;p10"/>
          <p:cNvSpPr txBox="1"/>
          <p:nvPr>
            <p:ph idx="5" type="subTitle"/>
          </p:nvPr>
        </p:nvSpPr>
        <p:spPr>
          <a:xfrm>
            <a:off x="2109048" y="3102807"/>
            <a:ext cx="23133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9pPr>
          </a:lstStyle>
          <a:p/>
        </p:txBody>
      </p:sp>
      <p:sp>
        <p:nvSpPr>
          <p:cNvPr id="126" name="Google Shape;126;p10"/>
          <p:cNvSpPr txBox="1"/>
          <p:nvPr>
            <p:ph idx="6" type="subTitle"/>
          </p:nvPr>
        </p:nvSpPr>
        <p:spPr>
          <a:xfrm>
            <a:off x="2109047" y="3462836"/>
            <a:ext cx="2313300" cy="48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7" name="Google Shape;127;p10"/>
          <p:cNvSpPr txBox="1"/>
          <p:nvPr>
            <p:ph idx="7" type="subTitle"/>
          </p:nvPr>
        </p:nvSpPr>
        <p:spPr>
          <a:xfrm>
            <a:off x="4708750" y="3102806"/>
            <a:ext cx="2326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9pPr>
          </a:lstStyle>
          <a:p/>
        </p:txBody>
      </p:sp>
      <p:sp>
        <p:nvSpPr>
          <p:cNvPr id="128" name="Google Shape;128;p10"/>
          <p:cNvSpPr txBox="1"/>
          <p:nvPr>
            <p:ph idx="8" type="subTitle"/>
          </p:nvPr>
        </p:nvSpPr>
        <p:spPr>
          <a:xfrm>
            <a:off x="4708753" y="3462836"/>
            <a:ext cx="2326200" cy="48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9" name="Google Shape;129;p10"/>
          <p:cNvSpPr txBox="1"/>
          <p:nvPr>
            <p:ph type="title"/>
          </p:nvPr>
        </p:nvSpPr>
        <p:spPr>
          <a:xfrm>
            <a:off x="718150" y="540000"/>
            <a:ext cx="7705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130" name="Google Shape;130;p10"/>
          <p:cNvPicPr preferRelativeResize="0"/>
          <p:nvPr/>
        </p:nvPicPr>
        <p:blipFill rotWithShape="1">
          <a:blip r:embed="rId3">
            <a:alphaModFix amt="75000"/>
          </a:blip>
          <a:srcRect b="0" l="23664" r="0" t="13299"/>
          <a:stretch/>
        </p:blipFill>
        <p:spPr>
          <a:xfrm>
            <a:off x="-142875" y="-308600"/>
            <a:ext cx="4171950" cy="2933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0"/>
          <p:cNvPicPr preferRelativeResize="0"/>
          <p:nvPr/>
        </p:nvPicPr>
        <p:blipFill rotWithShape="1">
          <a:blip r:embed="rId3">
            <a:alphaModFix amt="75000"/>
          </a:blip>
          <a:srcRect b="0" l="21333" r="0" t="3882"/>
          <a:stretch/>
        </p:blipFill>
        <p:spPr>
          <a:xfrm rot="-10799995">
            <a:off x="5587300" y="2451302"/>
            <a:ext cx="3747200" cy="283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theme" Target="../theme/theme2.xml"/><Relationship Id="rId25" Type="http://schemas.openxmlformats.org/officeDocument/2006/relationships/slideLayout" Target="../slideLayouts/slideLayout25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gradFill>
          <a:gsLst>
            <a:gs pos="0">
              <a:schemeClr val="dk2"/>
            </a:gs>
            <a:gs pos="37000">
              <a:schemeClr val="dk1"/>
            </a:gs>
            <a:gs pos="63000">
              <a:schemeClr val="dk1"/>
            </a:gs>
            <a:gs pos="100000">
              <a:schemeClr val="dk2"/>
            </a:gs>
          </a:gsLst>
          <a:lin ang="5400012" scaled="0"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82475" y="540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udiowide"/>
              <a:buNone/>
              <a:defRPr b="0" i="0" sz="2800" u="none" cap="none" strike="noStrike">
                <a:solidFill>
                  <a:schemeClr val="lt1"/>
                </a:solidFill>
                <a:latin typeface="Audiowide"/>
                <a:ea typeface="Audiowide"/>
                <a:cs typeface="Audiowide"/>
                <a:sym typeface="Audiowide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82475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rla"/>
              <a:buChar char="●"/>
              <a:defRPr b="0" i="0" sz="1400" u="none" cap="none" strike="noStrike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rla"/>
              <a:buChar char="○"/>
              <a:defRPr b="0" i="0" sz="1400" u="none" cap="none" strike="noStrike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rla"/>
              <a:buChar char="■"/>
              <a:defRPr b="0" i="0" sz="1400" u="none" cap="none" strike="noStrike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rla"/>
              <a:buChar char="●"/>
              <a:defRPr b="0" i="0" sz="1400" u="none" cap="none" strike="noStrike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rla"/>
              <a:buChar char="○"/>
              <a:defRPr b="0" i="0" sz="1400" u="none" cap="none" strike="noStrike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rla"/>
              <a:buChar char="■"/>
              <a:defRPr b="0" i="0" sz="1400" u="none" cap="none" strike="noStrike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rla"/>
              <a:buChar char="●"/>
              <a:defRPr b="0" i="0" sz="1400" u="none" cap="none" strike="noStrike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rla"/>
              <a:buChar char="○"/>
              <a:defRPr b="0" i="0" sz="1400" u="none" cap="none" strike="noStrike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rla"/>
              <a:buChar char="■"/>
              <a:defRPr b="0" i="0" sz="1400" u="none" cap="none" strike="noStrike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Relationship Id="rId4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Relationship Id="rId4" Type="http://schemas.openxmlformats.org/officeDocument/2006/relationships/image" Target="../media/image3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Relationship Id="rId4" Type="http://schemas.openxmlformats.org/officeDocument/2006/relationships/image" Target="../media/image7.png"/><Relationship Id="rId5" Type="http://schemas.openxmlformats.org/officeDocument/2006/relationships/image" Target="../media/image14.png"/><Relationship Id="rId6" Type="http://schemas.openxmlformats.org/officeDocument/2006/relationships/image" Target="../media/image3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Relationship Id="rId4" Type="http://schemas.openxmlformats.org/officeDocument/2006/relationships/image" Target="../media/image5.png"/><Relationship Id="rId5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png"/><Relationship Id="rId4" Type="http://schemas.openxmlformats.org/officeDocument/2006/relationships/image" Target="../media/image2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.png"/><Relationship Id="rId4" Type="http://schemas.openxmlformats.org/officeDocument/2006/relationships/image" Target="../media/image2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.png"/><Relationship Id="rId4" Type="http://schemas.openxmlformats.org/officeDocument/2006/relationships/image" Target="../media/image2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.png"/><Relationship Id="rId4" Type="http://schemas.openxmlformats.org/officeDocument/2006/relationships/image" Target="../media/image2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.png"/><Relationship Id="rId4" Type="http://schemas.openxmlformats.org/officeDocument/2006/relationships/image" Target="../media/image3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.png"/><Relationship Id="rId4" Type="http://schemas.openxmlformats.org/officeDocument/2006/relationships/image" Target="../media/image2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Relationship Id="rId4" Type="http://schemas.openxmlformats.org/officeDocument/2006/relationships/image" Target="../media/image34.png"/><Relationship Id="rId5" Type="http://schemas.openxmlformats.org/officeDocument/2006/relationships/image" Target="../media/image18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7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5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2.png"/><Relationship Id="rId4" Type="http://schemas.openxmlformats.org/officeDocument/2006/relationships/image" Target="../media/image16.png"/><Relationship Id="rId5" Type="http://schemas.openxmlformats.org/officeDocument/2006/relationships/image" Target="../media/image6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6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2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8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5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4.xml"/><Relationship Id="rId3" Type="http://schemas.openxmlformats.org/officeDocument/2006/relationships/hyperlink" Target="https://github.com/htmw/2025S-Tech-Titans/wiki" TargetMode="Externa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9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jpg"/><Relationship Id="rId4" Type="http://schemas.openxmlformats.org/officeDocument/2006/relationships/image" Target="../media/image3.png"/><Relationship Id="rId5" Type="http://schemas.openxmlformats.org/officeDocument/2006/relationships/image" Target="../media/image1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7"/>
          <p:cNvSpPr/>
          <p:nvPr/>
        </p:nvSpPr>
        <p:spPr>
          <a:xfrm>
            <a:off x="1727250" y="1228150"/>
            <a:ext cx="5689500" cy="2476800"/>
          </a:xfrm>
          <a:prstGeom prst="snip2DiagRect">
            <a:avLst>
              <a:gd fmla="val 0" name="adj1"/>
              <a:gd fmla="val 16667" name="adj2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27"/>
          <p:cNvSpPr txBox="1"/>
          <p:nvPr>
            <p:ph type="ctrTitle"/>
          </p:nvPr>
        </p:nvSpPr>
        <p:spPr>
          <a:xfrm>
            <a:off x="1625850" y="1317528"/>
            <a:ext cx="5892300" cy="235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/>
              <a:t>CyberSentinel</a:t>
            </a:r>
            <a:endParaRPr>
              <a:solidFill>
                <a:srgbClr val="CC0000"/>
              </a:solidFill>
            </a:endParaRPr>
          </a:p>
        </p:txBody>
      </p:sp>
      <p:sp>
        <p:nvSpPr>
          <p:cNvPr id="277" name="Google Shape;277;p27"/>
          <p:cNvSpPr txBox="1"/>
          <p:nvPr>
            <p:ph idx="1" type="subTitle"/>
          </p:nvPr>
        </p:nvSpPr>
        <p:spPr>
          <a:xfrm>
            <a:off x="1625850" y="3778500"/>
            <a:ext cx="5892300" cy="47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Sprint 2 By Team Tech Titans</a:t>
            </a:r>
            <a:endParaRPr/>
          </a:p>
        </p:txBody>
      </p:sp>
      <p:grpSp>
        <p:nvGrpSpPr>
          <p:cNvPr id="278" name="Google Shape;278;p27"/>
          <p:cNvGrpSpPr/>
          <p:nvPr/>
        </p:nvGrpSpPr>
        <p:grpSpPr>
          <a:xfrm>
            <a:off x="1006807" y="487596"/>
            <a:ext cx="288601" cy="1096693"/>
            <a:chOff x="1006700" y="2603975"/>
            <a:chExt cx="55450" cy="210700"/>
          </a:xfrm>
        </p:grpSpPr>
        <p:sp>
          <p:nvSpPr>
            <p:cNvPr id="279" name="Google Shape;279;p27"/>
            <p:cNvSpPr/>
            <p:nvPr/>
          </p:nvSpPr>
          <p:spPr>
            <a:xfrm>
              <a:off x="1006700" y="2629975"/>
              <a:ext cx="55450" cy="3850"/>
            </a:xfrm>
            <a:custGeom>
              <a:rect b="b" l="l" r="r" t="t"/>
              <a:pathLst>
                <a:path extrusionOk="0" h="154" w="2218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" name="Google Shape;280;p27"/>
            <p:cNvSpPr/>
            <p:nvPr/>
          </p:nvSpPr>
          <p:spPr>
            <a:xfrm>
              <a:off x="1032700" y="2603975"/>
              <a:ext cx="3850" cy="55450"/>
            </a:xfrm>
            <a:custGeom>
              <a:rect b="b" l="l" r="r" t="t"/>
              <a:pathLst>
                <a:path extrusionOk="0" h="2218" w="154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Google Shape;281;p27"/>
            <p:cNvSpPr/>
            <p:nvPr/>
          </p:nvSpPr>
          <p:spPr>
            <a:xfrm>
              <a:off x="1006700" y="2707200"/>
              <a:ext cx="55450" cy="3850"/>
            </a:xfrm>
            <a:custGeom>
              <a:rect b="b" l="l" r="r" t="t"/>
              <a:pathLst>
                <a:path extrusionOk="0" h="154" w="2218">
                  <a:moveTo>
                    <a:pt x="0" y="1"/>
                  </a:moveTo>
                  <a:lnTo>
                    <a:pt x="0" y="154"/>
                  </a:lnTo>
                  <a:lnTo>
                    <a:pt x="2218" y="154"/>
                  </a:lnTo>
                  <a:lnTo>
                    <a:pt x="22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Google Shape;282;p27"/>
            <p:cNvSpPr/>
            <p:nvPr/>
          </p:nvSpPr>
          <p:spPr>
            <a:xfrm>
              <a:off x="1032700" y="2681600"/>
              <a:ext cx="3850" cy="55450"/>
            </a:xfrm>
            <a:custGeom>
              <a:rect b="b" l="l" r="r" t="t"/>
              <a:pathLst>
                <a:path extrusionOk="0" h="2218" w="154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Google Shape;283;p27"/>
            <p:cNvSpPr/>
            <p:nvPr/>
          </p:nvSpPr>
          <p:spPr>
            <a:xfrm>
              <a:off x="1006700" y="2785225"/>
              <a:ext cx="55450" cy="3850"/>
            </a:xfrm>
            <a:custGeom>
              <a:rect b="b" l="l" r="r" t="t"/>
              <a:pathLst>
                <a:path extrusionOk="0" h="154" w="2218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Google Shape;284;p27"/>
            <p:cNvSpPr/>
            <p:nvPr/>
          </p:nvSpPr>
          <p:spPr>
            <a:xfrm>
              <a:off x="1032700" y="2759225"/>
              <a:ext cx="3850" cy="55450"/>
            </a:xfrm>
            <a:custGeom>
              <a:rect b="b" l="l" r="r" t="t"/>
              <a:pathLst>
                <a:path extrusionOk="0" h="2218" w="154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85" name="Google Shape;285;p27"/>
          <p:cNvGrpSpPr/>
          <p:nvPr/>
        </p:nvGrpSpPr>
        <p:grpSpPr>
          <a:xfrm rot="5400000">
            <a:off x="7769557" y="3906771"/>
            <a:ext cx="288601" cy="1096693"/>
            <a:chOff x="1006700" y="2603975"/>
            <a:chExt cx="55450" cy="210700"/>
          </a:xfrm>
        </p:grpSpPr>
        <p:sp>
          <p:nvSpPr>
            <p:cNvPr id="286" name="Google Shape;286;p27"/>
            <p:cNvSpPr/>
            <p:nvPr/>
          </p:nvSpPr>
          <p:spPr>
            <a:xfrm>
              <a:off x="1006700" y="2629975"/>
              <a:ext cx="55450" cy="3850"/>
            </a:xfrm>
            <a:custGeom>
              <a:rect b="b" l="l" r="r" t="t"/>
              <a:pathLst>
                <a:path extrusionOk="0" h="154" w="2218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87;p27"/>
            <p:cNvSpPr/>
            <p:nvPr/>
          </p:nvSpPr>
          <p:spPr>
            <a:xfrm>
              <a:off x="1032700" y="2603975"/>
              <a:ext cx="3850" cy="55450"/>
            </a:xfrm>
            <a:custGeom>
              <a:rect b="b" l="l" r="r" t="t"/>
              <a:pathLst>
                <a:path extrusionOk="0" h="2218" w="154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88;p27"/>
            <p:cNvSpPr/>
            <p:nvPr/>
          </p:nvSpPr>
          <p:spPr>
            <a:xfrm>
              <a:off x="1006700" y="2707200"/>
              <a:ext cx="55450" cy="3850"/>
            </a:xfrm>
            <a:custGeom>
              <a:rect b="b" l="l" r="r" t="t"/>
              <a:pathLst>
                <a:path extrusionOk="0" h="154" w="2218">
                  <a:moveTo>
                    <a:pt x="0" y="1"/>
                  </a:moveTo>
                  <a:lnTo>
                    <a:pt x="0" y="154"/>
                  </a:lnTo>
                  <a:lnTo>
                    <a:pt x="2218" y="154"/>
                  </a:lnTo>
                  <a:lnTo>
                    <a:pt x="22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89;p27"/>
            <p:cNvSpPr/>
            <p:nvPr/>
          </p:nvSpPr>
          <p:spPr>
            <a:xfrm>
              <a:off x="1032700" y="2681600"/>
              <a:ext cx="3850" cy="55450"/>
            </a:xfrm>
            <a:custGeom>
              <a:rect b="b" l="l" r="r" t="t"/>
              <a:pathLst>
                <a:path extrusionOk="0" h="2218" w="154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0;p27"/>
            <p:cNvSpPr/>
            <p:nvPr/>
          </p:nvSpPr>
          <p:spPr>
            <a:xfrm>
              <a:off x="1006700" y="2785225"/>
              <a:ext cx="55450" cy="3850"/>
            </a:xfrm>
            <a:custGeom>
              <a:rect b="b" l="l" r="r" t="t"/>
              <a:pathLst>
                <a:path extrusionOk="0" h="154" w="2218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1;p27"/>
            <p:cNvSpPr/>
            <p:nvPr/>
          </p:nvSpPr>
          <p:spPr>
            <a:xfrm>
              <a:off x="1032700" y="2759225"/>
              <a:ext cx="3850" cy="55450"/>
            </a:xfrm>
            <a:custGeom>
              <a:rect b="b" l="l" r="r" t="t"/>
              <a:pathLst>
                <a:path extrusionOk="0" h="2218" w="154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92" name="Google Shape;292;p27"/>
          <p:cNvGrpSpPr/>
          <p:nvPr/>
        </p:nvGrpSpPr>
        <p:grpSpPr>
          <a:xfrm>
            <a:off x="551124" y="3629702"/>
            <a:ext cx="1178637" cy="1096691"/>
            <a:chOff x="827350" y="3629733"/>
            <a:chExt cx="1431600" cy="1332067"/>
          </a:xfrm>
        </p:grpSpPr>
        <p:sp>
          <p:nvSpPr>
            <p:cNvPr id="293" name="Google Shape;293;p27"/>
            <p:cNvSpPr/>
            <p:nvPr/>
          </p:nvSpPr>
          <p:spPr>
            <a:xfrm>
              <a:off x="827350" y="3629733"/>
              <a:ext cx="778157" cy="1291383"/>
            </a:xfrm>
            <a:custGeom>
              <a:rect b="b" l="l" r="r" t="t"/>
              <a:pathLst>
                <a:path extrusionOk="0" h="22822" w="13752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" name="Google Shape;294;p27"/>
            <p:cNvSpPr/>
            <p:nvPr/>
          </p:nvSpPr>
          <p:spPr>
            <a:xfrm>
              <a:off x="1180440" y="4291834"/>
              <a:ext cx="1078510" cy="669966"/>
            </a:xfrm>
            <a:custGeom>
              <a:rect b="b" l="l" r="r" t="t"/>
              <a:pathLst>
                <a:path extrusionOk="0" h="11840" w="1906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Google Shape;295;p27"/>
            <p:cNvSpPr/>
            <p:nvPr/>
          </p:nvSpPr>
          <p:spPr>
            <a:xfrm>
              <a:off x="1251454" y="3629733"/>
              <a:ext cx="1007496" cy="702842"/>
            </a:xfrm>
            <a:custGeom>
              <a:rect b="b" l="l" r="r" t="t"/>
              <a:pathLst>
                <a:path extrusionOk="0" h="12421" w="17805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96" name="Google Shape;296;p27"/>
          <p:cNvGrpSpPr/>
          <p:nvPr/>
        </p:nvGrpSpPr>
        <p:grpSpPr>
          <a:xfrm>
            <a:off x="322602" y="2902809"/>
            <a:ext cx="781224" cy="726909"/>
            <a:chOff x="827350" y="3629733"/>
            <a:chExt cx="1431600" cy="1332067"/>
          </a:xfrm>
        </p:grpSpPr>
        <p:sp>
          <p:nvSpPr>
            <p:cNvPr id="297" name="Google Shape;297;p27"/>
            <p:cNvSpPr/>
            <p:nvPr/>
          </p:nvSpPr>
          <p:spPr>
            <a:xfrm>
              <a:off x="827350" y="3629733"/>
              <a:ext cx="778157" cy="1291383"/>
            </a:xfrm>
            <a:custGeom>
              <a:rect b="b" l="l" r="r" t="t"/>
              <a:pathLst>
                <a:path extrusionOk="0" h="22822" w="13752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298;p27"/>
            <p:cNvSpPr/>
            <p:nvPr/>
          </p:nvSpPr>
          <p:spPr>
            <a:xfrm>
              <a:off x="1180440" y="4291834"/>
              <a:ext cx="1078510" cy="669966"/>
            </a:xfrm>
            <a:custGeom>
              <a:rect b="b" l="l" r="r" t="t"/>
              <a:pathLst>
                <a:path extrusionOk="0" h="11840" w="1906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299;p27"/>
            <p:cNvSpPr/>
            <p:nvPr/>
          </p:nvSpPr>
          <p:spPr>
            <a:xfrm>
              <a:off x="1251454" y="3629733"/>
              <a:ext cx="1007496" cy="702842"/>
            </a:xfrm>
            <a:custGeom>
              <a:rect b="b" l="l" r="r" t="t"/>
              <a:pathLst>
                <a:path extrusionOk="0" h="12421" w="17805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00" name="Google Shape;300;p27"/>
          <p:cNvGrpSpPr/>
          <p:nvPr/>
        </p:nvGrpSpPr>
        <p:grpSpPr>
          <a:xfrm>
            <a:off x="1816189" y="4394848"/>
            <a:ext cx="356325" cy="331552"/>
            <a:chOff x="827350" y="3629733"/>
            <a:chExt cx="1431600" cy="1332067"/>
          </a:xfrm>
        </p:grpSpPr>
        <p:sp>
          <p:nvSpPr>
            <p:cNvPr id="301" name="Google Shape;301;p27"/>
            <p:cNvSpPr/>
            <p:nvPr/>
          </p:nvSpPr>
          <p:spPr>
            <a:xfrm>
              <a:off x="827350" y="3629733"/>
              <a:ext cx="778157" cy="1291383"/>
            </a:xfrm>
            <a:custGeom>
              <a:rect b="b" l="l" r="r" t="t"/>
              <a:pathLst>
                <a:path extrusionOk="0" h="22822" w="13752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2;p27"/>
            <p:cNvSpPr/>
            <p:nvPr/>
          </p:nvSpPr>
          <p:spPr>
            <a:xfrm>
              <a:off x="1180440" y="4291834"/>
              <a:ext cx="1078510" cy="669966"/>
            </a:xfrm>
            <a:custGeom>
              <a:rect b="b" l="l" r="r" t="t"/>
              <a:pathLst>
                <a:path extrusionOk="0" h="11840" w="1906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03;p27"/>
            <p:cNvSpPr/>
            <p:nvPr/>
          </p:nvSpPr>
          <p:spPr>
            <a:xfrm>
              <a:off x="1251454" y="3629733"/>
              <a:ext cx="1007496" cy="702842"/>
            </a:xfrm>
            <a:custGeom>
              <a:rect b="b" l="l" r="r" t="t"/>
              <a:pathLst>
                <a:path extrusionOk="0" h="12421" w="17805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04" name="Google Shape;304;p27"/>
          <p:cNvGrpSpPr/>
          <p:nvPr/>
        </p:nvGrpSpPr>
        <p:grpSpPr>
          <a:xfrm>
            <a:off x="7466251" y="219713"/>
            <a:ext cx="895180" cy="832942"/>
            <a:chOff x="827350" y="3629733"/>
            <a:chExt cx="1431600" cy="1332067"/>
          </a:xfrm>
        </p:grpSpPr>
        <p:sp>
          <p:nvSpPr>
            <p:cNvPr id="305" name="Google Shape;305;p27"/>
            <p:cNvSpPr/>
            <p:nvPr/>
          </p:nvSpPr>
          <p:spPr>
            <a:xfrm>
              <a:off x="827350" y="3629733"/>
              <a:ext cx="778157" cy="1291383"/>
            </a:xfrm>
            <a:custGeom>
              <a:rect b="b" l="l" r="r" t="t"/>
              <a:pathLst>
                <a:path extrusionOk="0" h="22822" w="13752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06;p27"/>
            <p:cNvSpPr/>
            <p:nvPr/>
          </p:nvSpPr>
          <p:spPr>
            <a:xfrm>
              <a:off x="1180440" y="4291834"/>
              <a:ext cx="1078510" cy="669966"/>
            </a:xfrm>
            <a:custGeom>
              <a:rect b="b" l="l" r="r" t="t"/>
              <a:pathLst>
                <a:path extrusionOk="0" h="11840" w="1906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307;p27"/>
            <p:cNvSpPr/>
            <p:nvPr/>
          </p:nvSpPr>
          <p:spPr>
            <a:xfrm>
              <a:off x="1251454" y="3629733"/>
              <a:ext cx="1007496" cy="702842"/>
            </a:xfrm>
            <a:custGeom>
              <a:rect b="b" l="l" r="r" t="t"/>
              <a:pathLst>
                <a:path extrusionOk="0" h="12421" w="17805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08" name="Google Shape;308;p27"/>
          <p:cNvGrpSpPr/>
          <p:nvPr/>
        </p:nvGrpSpPr>
        <p:grpSpPr>
          <a:xfrm>
            <a:off x="8131283" y="1065715"/>
            <a:ext cx="598982" cy="557337"/>
            <a:chOff x="827350" y="3629733"/>
            <a:chExt cx="1431600" cy="1332067"/>
          </a:xfrm>
        </p:grpSpPr>
        <p:sp>
          <p:nvSpPr>
            <p:cNvPr id="309" name="Google Shape;309;p27"/>
            <p:cNvSpPr/>
            <p:nvPr/>
          </p:nvSpPr>
          <p:spPr>
            <a:xfrm>
              <a:off x="827350" y="3629733"/>
              <a:ext cx="778157" cy="1291383"/>
            </a:xfrm>
            <a:custGeom>
              <a:rect b="b" l="l" r="r" t="t"/>
              <a:pathLst>
                <a:path extrusionOk="0" h="22822" w="13752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0;p27"/>
            <p:cNvSpPr/>
            <p:nvPr/>
          </p:nvSpPr>
          <p:spPr>
            <a:xfrm>
              <a:off x="1180440" y="4291834"/>
              <a:ext cx="1078510" cy="669966"/>
            </a:xfrm>
            <a:custGeom>
              <a:rect b="b" l="l" r="r" t="t"/>
              <a:pathLst>
                <a:path extrusionOk="0" h="11840" w="1906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" name="Google Shape;311;p27"/>
            <p:cNvSpPr/>
            <p:nvPr/>
          </p:nvSpPr>
          <p:spPr>
            <a:xfrm>
              <a:off x="1251454" y="3629733"/>
              <a:ext cx="1007496" cy="702842"/>
            </a:xfrm>
            <a:custGeom>
              <a:rect b="b" l="l" r="r" t="t"/>
              <a:pathLst>
                <a:path extrusionOk="0" h="12421" w="17805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12" name="Google Shape;312;p27"/>
          <p:cNvGrpSpPr/>
          <p:nvPr/>
        </p:nvGrpSpPr>
        <p:grpSpPr>
          <a:xfrm>
            <a:off x="6901231" y="620669"/>
            <a:ext cx="464268" cy="431989"/>
            <a:chOff x="827350" y="3629733"/>
            <a:chExt cx="1431600" cy="1332067"/>
          </a:xfrm>
        </p:grpSpPr>
        <p:sp>
          <p:nvSpPr>
            <p:cNvPr id="313" name="Google Shape;313;p27"/>
            <p:cNvSpPr/>
            <p:nvPr/>
          </p:nvSpPr>
          <p:spPr>
            <a:xfrm>
              <a:off x="827350" y="3629733"/>
              <a:ext cx="778157" cy="1291383"/>
            </a:xfrm>
            <a:custGeom>
              <a:rect b="b" l="l" r="r" t="t"/>
              <a:pathLst>
                <a:path extrusionOk="0" h="22822" w="13752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" name="Google Shape;314;p27"/>
            <p:cNvSpPr/>
            <p:nvPr/>
          </p:nvSpPr>
          <p:spPr>
            <a:xfrm>
              <a:off x="1180440" y="4291834"/>
              <a:ext cx="1078510" cy="669966"/>
            </a:xfrm>
            <a:custGeom>
              <a:rect b="b" l="l" r="r" t="t"/>
              <a:pathLst>
                <a:path extrusionOk="0" h="11840" w="1906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" name="Google Shape;315;p27"/>
            <p:cNvSpPr/>
            <p:nvPr/>
          </p:nvSpPr>
          <p:spPr>
            <a:xfrm>
              <a:off x="1251454" y="3629733"/>
              <a:ext cx="1007496" cy="702842"/>
            </a:xfrm>
            <a:custGeom>
              <a:rect b="b" l="l" r="r" t="t"/>
              <a:pathLst>
                <a:path extrusionOk="0" h="12421" w="17805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36"/>
          <p:cNvSpPr/>
          <p:nvPr/>
        </p:nvSpPr>
        <p:spPr>
          <a:xfrm>
            <a:off x="4381500" y="490388"/>
            <a:ext cx="4038600" cy="903000"/>
          </a:xfrm>
          <a:prstGeom prst="snip2DiagRect">
            <a:avLst>
              <a:gd fmla="val 0" name="adj1"/>
              <a:gd fmla="val 22148" name="adj2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0" name="Google Shape;570;p36"/>
          <p:cNvSpPr txBox="1"/>
          <p:nvPr>
            <p:ph type="title"/>
          </p:nvPr>
        </p:nvSpPr>
        <p:spPr>
          <a:xfrm>
            <a:off x="4381506" y="506025"/>
            <a:ext cx="4038600" cy="956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Persona</a:t>
            </a:r>
            <a:endParaRPr/>
          </a:p>
        </p:txBody>
      </p:sp>
      <p:sp>
        <p:nvSpPr>
          <p:cNvPr id="571" name="Google Shape;571;p36"/>
          <p:cNvSpPr txBox="1"/>
          <p:nvPr>
            <p:ph idx="1" type="body"/>
          </p:nvPr>
        </p:nvSpPr>
        <p:spPr>
          <a:xfrm>
            <a:off x="4381500" y="1462575"/>
            <a:ext cx="4038600" cy="301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274300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000"/>
              <a:t>Manages a team remotely for a marketing firm. Juggles professional responsibilities with parenting two teenagers. Uses multiple devices for work and personal tasks.</a:t>
            </a:r>
            <a:endParaRPr sz="23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lang="en" sz="1000"/>
              <a:t>Goals:</a:t>
            </a:r>
            <a:endParaRPr sz="23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000"/>
              <a:t>- Ensure the security of sensitive work-related information.</a:t>
            </a:r>
            <a:endParaRPr sz="23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000"/>
              <a:t>- Protect family members, especially children, from online threats.</a:t>
            </a:r>
            <a:endParaRPr sz="23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000"/>
              <a:t>- Maintain a secure digital environment across all devices.</a:t>
            </a:r>
            <a:endParaRPr sz="23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lang="en" sz="1000"/>
              <a:t>Challenges:</a:t>
            </a:r>
            <a:endParaRPr sz="23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000"/>
              <a:t>- Limited time to manage and monitor cybersecurity measures.</a:t>
            </a:r>
            <a:endParaRPr sz="23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000"/>
              <a:t>- Keeping up with evolving cyber threats and ensuring family compliance with best practices.</a:t>
            </a:r>
            <a:endParaRPr sz="500"/>
          </a:p>
        </p:txBody>
      </p:sp>
      <p:pic>
        <p:nvPicPr>
          <p:cNvPr id="572" name="Google Shape;572;p36"/>
          <p:cNvPicPr preferRelativeResize="0"/>
          <p:nvPr/>
        </p:nvPicPr>
        <p:blipFill rotWithShape="1">
          <a:blip r:embed="rId3">
            <a:alphaModFix amt="75000"/>
          </a:blip>
          <a:srcRect b="0" l="17876" r="0" t="14007"/>
          <a:stretch/>
        </p:blipFill>
        <p:spPr>
          <a:xfrm rot="-5399996">
            <a:off x="-899475" y="1372301"/>
            <a:ext cx="4737352" cy="307174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73" name="Google Shape;573;p36"/>
          <p:cNvGrpSpPr/>
          <p:nvPr/>
        </p:nvGrpSpPr>
        <p:grpSpPr>
          <a:xfrm>
            <a:off x="8637582" y="3602221"/>
            <a:ext cx="288601" cy="1096693"/>
            <a:chOff x="1006700" y="2603975"/>
            <a:chExt cx="55450" cy="210700"/>
          </a:xfrm>
        </p:grpSpPr>
        <p:sp>
          <p:nvSpPr>
            <p:cNvPr id="574" name="Google Shape;574;p36"/>
            <p:cNvSpPr/>
            <p:nvPr/>
          </p:nvSpPr>
          <p:spPr>
            <a:xfrm>
              <a:off x="1006700" y="2629975"/>
              <a:ext cx="55450" cy="3850"/>
            </a:xfrm>
            <a:custGeom>
              <a:rect b="b" l="l" r="r" t="t"/>
              <a:pathLst>
                <a:path extrusionOk="0" h="154" w="2218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5" name="Google Shape;575;p36"/>
            <p:cNvSpPr/>
            <p:nvPr/>
          </p:nvSpPr>
          <p:spPr>
            <a:xfrm>
              <a:off x="1032700" y="2603975"/>
              <a:ext cx="3850" cy="55450"/>
            </a:xfrm>
            <a:custGeom>
              <a:rect b="b" l="l" r="r" t="t"/>
              <a:pathLst>
                <a:path extrusionOk="0" h="2218" w="154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6" name="Google Shape;576;p36"/>
            <p:cNvSpPr/>
            <p:nvPr/>
          </p:nvSpPr>
          <p:spPr>
            <a:xfrm>
              <a:off x="1006700" y="2707200"/>
              <a:ext cx="55450" cy="3850"/>
            </a:xfrm>
            <a:custGeom>
              <a:rect b="b" l="l" r="r" t="t"/>
              <a:pathLst>
                <a:path extrusionOk="0" h="154" w="2218">
                  <a:moveTo>
                    <a:pt x="0" y="1"/>
                  </a:moveTo>
                  <a:lnTo>
                    <a:pt x="0" y="154"/>
                  </a:lnTo>
                  <a:lnTo>
                    <a:pt x="2218" y="154"/>
                  </a:lnTo>
                  <a:lnTo>
                    <a:pt x="22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7" name="Google Shape;577;p36"/>
            <p:cNvSpPr/>
            <p:nvPr/>
          </p:nvSpPr>
          <p:spPr>
            <a:xfrm>
              <a:off x="1032700" y="2681600"/>
              <a:ext cx="3850" cy="55450"/>
            </a:xfrm>
            <a:custGeom>
              <a:rect b="b" l="l" r="r" t="t"/>
              <a:pathLst>
                <a:path extrusionOk="0" h="2218" w="154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8" name="Google Shape;578;p36"/>
            <p:cNvSpPr/>
            <p:nvPr/>
          </p:nvSpPr>
          <p:spPr>
            <a:xfrm>
              <a:off x="1006700" y="2785225"/>
              <a:ext cx="55450" cy="3850"/>
            </a:xfrm>
            <a:custGeom>
              <a:rect b="b" l="l" r="r" t="t"/>
              <a:pathLst>
                <a:path extrusionOk="0" h="154" w="2218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9" name="Google Shape;579;p36"/>
            <p:cNvSpPr/>
            <p:nvPr/>
          </p:nvSpPr>
          <p:spPr>
            <a:xfrm>
              <a:off x="1032700" y="2759225"/>
              <a:ext cx="3850" cy="55450"/>
            </a:xfrm>
            <a:custGeom>
              <a:rect b="b" l="l" r="r" t="t"/>
              <a:pathLst>
                <a:path extrusionOk="0" h="2218" w="154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80" name="Google Shape;580;p36"/>
          <p:cNvGrpSpPr/>
          <p:nvPr/>
        </p:nvGrpSpPr>
        <p:grpSpPr>
          <a:xfrm>
            <a:off x="332772" y="288838"/>
            <a:ext cx="760896" cy="707727"/>
            <a:chOff x="827350" y="3629733"/>
            <a:chExt cx="1431600" cy="1332067"/>
          </a:xfrm>
        </p:grpSpPr>
        <p:sp>
          <p:nvSpPr>
            <p:cNvPr id="581" name="Google Shape;581;p36"/>
            <p:cNvSpPr/>
            <p:nvPr/>
          </p:nvSpPr>
          <p:spPr>
            <a:xfrm>
              <a:off x="827350" y="3629733"/>
              <a:ext cx="778157" cy="1291383"/>
            </a:xfrm>
            <a:custGeom>
              <a:rect b="b" l="l" r="r" t="t"/>
              <a:pathLst>
                <a:path extrusionOk="0" h="22822" w="13752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2" name="Google Shape;582;p36"/>
            <p:cNvSpPr/>
            <p:nvPr/>
          </p:nvSpPr>
          <p:spPr>
            <a:xfrm>
              <a:off x="1180440" y="4291834"/>
              <a:ext cx="1078510" cy="669966"/>
            </a:xfrm>
            <a:custGeom>
              <a:rect b="b" l="l" r="r" t="t"/>
              <a:pathLst>
                <a:path extrusionOk="0" h="11840" w="1906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3" name="Google Shape;583;p36"/>
            <p:cNvSpPr/>
            <p:nvPr/>
          </p:nvSpPr>
          <p:spPr>
            <a:xfrm>
              <a:off x="1251454" y="3629733"/>
              <a:ext cx="1007496" cy="702842"/>
            </a:xfrm>
            <a:custGeom>
              <a:rect b="b" l="l" r="r" t="t"/>
              <a:pathLst>
                <a:path extrusionOk="0" h="12421" w="17805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84" name="Google Shape;584;p36"/>
          <p:cNvGrpSpPr/>
          <p:nvPr/>
        </p:nvGrpSpPr>
        <p:grpSpPr>
          <a:xfrm>
            <a:off x="1205430" y="449959"/>
            <a:ext cx="527545" cy="490734"/>
            <a:chOff x="827350" y="3629733"/>
            <a:chExt cx="1431600" cy="1332067"/>
          </a:xfrm>
        </p:grpSpPr>
        <p:sp>
          <p:nvSpPr>
            <p:cNvPr id="585" name="Google Shape;585;p36"/>
            <p:cNvSpPr/>
            <p:nvPr/>
          </p:nvSpPr>
          <p:spPr>
            <a:xfrm>
              <a:off x="827350" y="3629733"/>
              <a:ext cx="778157" cy="1291383"/>
            </a:xfrm>
            <a:custGeom>
              <a:rect b="b" l="l" r="r" t="t"/>
              <a:pathLst>
                <a:path extrusionOk="0" h="22822" w="13752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6" name="Google Shape;586;p36"/>
            <p:cNvSpPr/>
            <p:nvPr/>
          </p:nvSpPr>
          <p:spPr>
            <a:xfrm>
              <a:off x="1180440" y="4291834"/>
              <a:ext cx="1078510" cy="669966"/>
            </a:xfrm>
            <a:custGeom>
              <a:rect b="b" l="l" r="r" t="t"/>
              <a:pathLst>
                <a:path extrusionOk="0" h="11840" w="1906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7" name="Google Shape;587;p36"/>
            <p:cNvSpPr/>
            <p:nvPr/>
          </p:nvSpPr>
          <p:spPr>
            <a:xfrm>
              <a:off x="1251454" y="3629733"/>
              <a:ext cx="1007496" cy="702842"/>
            </a:xfrm>
            <a:custGeom>
              <a:rect b="b" l="l" r="r" t="t"/>
              <a:pathLst>
                <a:path extrusionOk="0" h="12421" w="17805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88" name="Google Shape;588;p36"/>
          <p:cNvGrpSpPr/>
          <p:nvPr/>
        </p:nvGrpSpPr>
        <p:grpSpPr>
          <a:xfrm>
            <a:off x="543188" y="1131212"/>
            <a:ext cx="412158" cy="383369"/>
            <a:chOff x="827350" y="3629733"/>
            <a:chExt cx="1431600" cy="1332067"/>
          </a:xfrm>
        </p:grpSpPr>
        <p:sp>
          <p:nvSpPr>
            <p:cNvPr id="589" name="Google Shape;589;p36"/>
            <p:cNvSpPr/>
            <p:nvPr/>
          </p:nvSpPr>
          <p:spPr>
            <a:xfrm>
              <a:off x="827350" y="3629733"/>
              <a:ext cx="778157" cy="1291383"/>
            </a:xfrm>
            <a:custGeom>
              <a:rect b="b" l="l" r="r" t="t"/>
              <a:pathLst>
                <a:path extrusionOk="0" h="22822" w="13752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0" name="Google Shape;590;p36"/>
            <p:cNvSpPr/>
            <p:nvPr/>
          </p:nvSpPr>
          <p:spPr>
            <a:xfrm>
              <a:off x="1180440" y="4291834"/>
              <a:ext cx="1078510" cy="669966"/>
            </a:xfrm>
            <a:custGeom>
              <a:rect b="b" l="l" r="r" t="t"/>
              <a:pathLst>
                <a:path extrusionOk="0" h="11840" w="1906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1" name="Google Shape;591;p36"/>
            <p:cNvSpPr/>
            <p:nvPr/>
          </p:nvSpPr>
          <p:spPr>
            <a:xfrm>
              <a:off x="1251454" y="3629733"/>
              <a:ext cx="1007496" cy="702842"/>
            </a:xfrm>
            <a:custGeom>
              <a:rect b="b" l="l" r="r" t="t"/>
              <a:pathLst>
                <a:path extrusionOk="0" h="12421" w="17805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92" name="Google Shape;592;p36"/>
          <p:cNvSpPr txBox="1"/>
          <p:nvPr/>
        </p:nvSpPr>
        <p:spPr>
          <a:xfrm>
            <a:off x="903990" y="3602226"/>
            <a:ext cx="2997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Name: Maria Thompson</a:t>
            </a:r>
            <a:endParaRPr b="0" i="0" sz="1200" u="none" cap="none" strike="noStrike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Age: 40</a:t>
            </a:r>
            <a:endParaRPr b="0" i="0" sz="1200" u="none" cap="none" strike="noStrike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Occupation: Project Manager</a:t>
            </a:r>
            <a:endParaRPr b="0" i="0" sz="1200" u="none" cap="none" strike="noStrike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pic>
        <p:nvPicPr>
          <p:cNvPr descr="A screenshot of a computer&#10;&#10;Description automatically generated" id="593" name="Google Shape;593;p36"/>
          <p:cNvPicPr preferRelativeResize="0"/>
          <p:nvPr/>
        </p:nvPicPr>
        <p:blipFill rotWithShape="1">
          <a:blip r:embed="rId4">
            <a:alphaModFix/>
          </a:blip>
          <a:srcRect b="10179" l="5029" r="63750" t="34135"/>
          <a:stretch/>
        </p:blipFill>
        <p:spPr>
          <a:xfrm>
            <a:off x="904000" y="996575"/>
            <a:ext cx="2646250" cy="251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37"/>
          <p:cNvSpPr/>
          <p:nvPr/>
        </p:nvSpPr>
        <p:spPr>
          <a:xfrm>
            <a:off x="4381500" y="490388"/>
            <a:ext cx="4038600" cy="903000"/>
          </a:xfrm>
          <a:prstGeom prst="snip2DiagRect">
            <a:avLst>
              <a:gd fmla="val 0" name="adj1"/>
              <a:gd fmla="val 22148" name="adj2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9" name="Google Shape;599;p37"/>
          <p:cNvSpPr txBox="1"/>
          <p:nvPr>
            <p:ph type="title"/>
          </p:nvPr>
        </p:nvSpPr>
        <p:spPr>
          <a:xfrm>
            <a:off x="4381506" y="506025"/>
            <a:ext cx="4038600" cy="956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Persona</a:t>
            </a:r>
            <a:endParaRPr/>
          </a:p>
        </p:txBody>
      </p:sp>
      <p:sp>
        <p:nvSpPr>
          <p:cNvPr id="600" name="Google Shape;600;p37"/>
          <p:cNvSpPr txBox="1"/>
          <p:nvPr>
            <p:ph idx="1" type="body"/>
          </p:nvPr>
        </p:nvSpPr>
        <p:spPr>
          <a:xfrm>
            <a:off x="4381500" y="1462575"/>
            <a:ext cx="4038600" cy="301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274300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100"/>
              <a:t>Runs an online storefront in addition to the physical store. Handles customer data, including payment information. Has basic knowledge of cybersecurity but lacks specialized expertise.</a:t>
            </a:r>
            <a:endParaRPr sz="11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 sz="1100"/>
              <a:t>Goals:</a:t>
            </a:r>
            <a:endParaRPr sz="11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100"/>
              <a:t>- Protect customer data to maintain trust and comply with regulations.</a:t>
            </a:r>
            <a:endParaRPr sz="11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100"/>
              <a:t>- Prevent financial losses due to cyber attacks.</a:t>
            </a:r>
            <a:endParaRPr sz="11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100"/>
              <a:t>- Implement cost-effective security solutions without extensive technical knowledge.</a:t>
            </a:r>
            <a:endParaRPr sz="11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 sz="1100"/>
              <a:t>Challenges:</a:t>
            </a:r>
            <a:endParaRPr sz="11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100"/>
              <a:t>- Limited budget for cybersecurity investments.</a:t>
            </a:r>
            <a:endParaRPr sz="11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100"/>
              <a:t>- Difficulty in assessing which security measures are necessary and effective.</a:t>
            </a:r>
            <a:endParaRPr sz="11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sz="1100"/>
          </a:p>
          <a:p>
            <a:pPr indent="-1397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sz="11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100"/>
          </a:p>
        </p:txBody>
      </p:sp>
      <p:pic>
        <p:nvPicPr>
          <p:cNvPr id="601" name="Google Shape;601;p37"/>
          <p:cNvPicPr preferRelativeResize="0"/>
          <p:nvPr/>
        </p:nvPicPr>
        <p:blipFill rotWithShape="1">
          <a:blip r:embed="rId3">
            <a:alphaModFix amt="75000"/>
          </a:blip>
          <a:srcRect b="0" l="17876" r="0" t="14007"/>
          <a:stretch/>
        </p:blipFill>
        <p:spPr>
          <a:xfrm rot="-5399996">
            <a:off x="-899475" y="1372301"/>
            <a:ext cx="4737352" cy="307174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2" name="Google Shape;602;p37"/>
          <p:cNvGrpSpPr/>
          <p:nvPr/>
        </p:nvGrpSpPr>
        <p:grpSpPr>
          <a:xfrm>
            <a:off x="8637582" y="3602221"/>
            <a:ext cx="288601" cy="1096693"/>
            <a:chOff x="1006700" y="2603975"/>
            <a:chExt cx="55450" cy="210700"/>
          </a:xfrm>
        </p:grpSpPr>
        <p:sp>
          <p:nvSpPr>
            <p:cNvPr id="603" name="Google Shape;603;p37"/>
            <p:cNvSpPr/>
            <p:nvPr/>
          </p:nvSpPr>
          <p:spPr>
            <a:xfrm>
              <a:off x="1006700" y="2629975"/>
              <a:ext cx="55450" cy="3850"/>
            </a:xfrm>
            <a:custGeom>
              <a:rect b="b" l="l" r="r" t="t"/>
              <a:pathLst>
                <a:path extrusionOk="0" h="154" w="2218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4" name="Google Shape;604;p37"/>
            <p:cNvSpPr/>
            <p:nvPr/>
          </p:nvSpPr>
          <p:spPr>
            <a:xfrm>
              <a:off x="1032700" y="2603975"/>
              <a:ext cx="3850" cy="55450"/>
            </a:xfrm>
            <a:custGeom>
              <a:rect b="b" l="l" r="r" t="t"/>
              <a:pathLst>
                <a:path extrusionOk="0" h="2218" w="154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5" name="Google Shape;605;p37"/>
            <p:cNvSpPr/>
            <p:nvPr/>
          </p:nvSpPr>
          <p:spPr>
            <a:xfrm>
              <a:off x="1006700" y="2707200"/>
              <a:ext cx="55450" cy="3850"/>
            </a:xfrm>
            <a:custGeom>
              <a:rect b="b" l="l" r="r" t="t"/>
              <a:pathLst>
                <a:path extrusionOk="0" h="154" w="2218">
                  <a:moveTo>
                    <a:pt x="0" y="1"/>
                  </a:moveTo>
                  <a:lnTo>
                    <a:pt x="0" y="154"/>
                  </a:lnTo>
                  <a:lnTo>
                    <a:pt x="2218" y="154"/>
                  </a:lnTo>
                  <a:lnTo>
                    <a:pt x="22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6" name="Google Shape;606;p37"/>
            <p:cNvSpPr/>
            <p:nvPr/>
          </p:nvSpPr>
          <p:spPr>
            <a:xfrm>
              <a:off x="1032700" y="2681600"/>
              <a:ext cx="3850" cy="55450"/>
            </a:xfrm>
            <a:custGeom>
              <a:rect b="b" l="l" r="r" t="t"/>
              <a:pathLst>
                <a:path extrusionOk="0" h="2218" w="154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7" name="Google Shape;607;p37"/>
            <p:cNvSpPr/>
            <p:nvPr/>
          </p:nvSpPr>
          <p:spPr>
            <a:xfrm>
              <a:off x="1006700" y="2785225"/>
              <a:ext cx="55450" cy="3850"/>
            </a:xfrm>
            <a:custGeom>
              <a:rect b="b" l="l" r="r" t="t"/>
              <a:pathLst>
                <a:path extrusionOk="0" h="154" w="2218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8" name="Google Shape;608;p37"/>
            <p:cNvSpPr/>
            <p:nvPr/>
          </p:nvSpPr>
          <p:spPr>
            <a:xfrm>
              <a:off x="1032700" y="2759225"/>
              <a:ext cx="3850" cy="55450"/>
            </a:xfrm>
            <a:custGeom>
              <a:rect b="b" l="l" r="r" t="t"/>
              <a:pathLst>
                <a:path extrusionOk="0" h="2218" w="154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09" name="Google Shape;609;p37"/>
          <p:cNvGrpSpPr/>
          <p:nvPr/>
        </p:nvGrpSpPr>
        <p:grpSpPr>
          <a:xfrm>
            <a:off x="332772" y="288838"/>
            <a:ext cx="760896" cy="707727"/>
            <a:chOff x="827350" y="3629733"/>
            <a:chExt cx="1431600" cy="1332067"/>
          </a:xfrm>
        </p:grpSpPr>
        <p:sp>
          <p:nvSpPr>
            <p:cNvPr id="610" name="Google Shape;610;p37"/>
            <p:cNvSpPr/>
            <p:nvPr/>
          </p:nvSpPr>
          <p:spPr>
            <a:xfrm>
              <a:off x="827350" y="3629733"/>
              <a:ext cx="778157" cy="1291383"/>
            </a:xfrm>
            <a:custGeom>
              <a:rect b="b" l="l" r="r" t="t"/>
              <a:pathLst>
                <a:path extrusionOk="0" h="22822" w="13752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1" name="Google Shape;611;p37"/>
            <p:cNvSpPr/>
            <p:nvPr/>
          </p:nvSpPr>
          <p:spPr>
            <a:xfrm>
              <a:off x="1180440" y="4291834"/>
              <a:ext cx="1078510" cy="669966"/>
            </a:xfrm>
            <a:custGeom>
              <a:rect b="b" l="l" r="r" t="t"/>
              <a:pathLst>
                <a:path extrusionOk="0" h="11840" w="1906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2" name="Google Shape;612;p37"/>
            <p:cNvSpPr/>
            <p:nvPr/>
          </p:nvSpPr>
          <p:spPr>
            <a:xfrm>
              <a:off x="1251454" y="3629733"/>
              <a:ext cx="1007496" cy="702842"/>
            </a:xfrm>
            <a:custGeom>
              <a:rect b="b" l="l" r="r" t="t"/>
              <a:pathLst>
                <a:path extrusionOk="0" h="12421" w="17805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13" name="Google Shape;613;p37"/>
          <p:cNvGrpSpPr/>
          <p:nvPr/>
        </p:nvGrpSpPr>
        <p:grpSpPr>
          <a:xfrm>
            <a:off x="1205430" y="449959"/>
            <a:ext cx="527545" cy="490734"/>
            <a:chOff x="827350" y="3629733"/>
            <a:chExt cx="1431600" cy="1332067"/>
          </a:xfrm>
        </p:grpSpPr>
        <p:sp>
          <p:nvSpPr>
            <p:cNvPr id="614" name="Google Shape;614;p37"/>
            <p:cNvSpPr/>
            <p:nvPr/>
          </p:nvSpPr>
          <p:spPr>
            <a:xfrm>
              <a:off x="827350" y="3629733"/>
              <a:ext cx="778157" cy="1291383"/>
            </a:xfrm>
            <a:custGeom>
              <a:rect b="b" l="l" r="r" t="t"/>
              <a:pathLst>
                <a:path extrusionOk="0" h="22822" w="13752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5" name="Google Shape;615;p37"/>
            <p:cNvSpPr/>
            <p:nvPr/>
          </p:nvSpPr>
          <p:spPr>
            <a:xfrm>
              <a:off x="1180440" y="4291834"/>
              <a:ext cx="1078510" cy="669966"/>
            </a:xfrm>
            <a:custGeom>
              <a:rect b="b" l="l" r="r" t="t"/>
              <a:pathLst>
                <a:path extrusionOk="0" h="11840" w="1906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6" name="Google Shape;616;p37"/>
            <p:cNvSpPr/>
            <p:nvPr/>
          </p:nvSpPr>
          <p:spPr>
            <a:xfrm>
              <a:off x="1251454" y="3629733"/>
              <a:ext cx="1007496" cy="702842"/>
            </a:xfrm>
            <a:custGeom>
              <a:rect b="b" l="l" r="r" t="t"/>
              <a:pathLst>
                <a:path extrusionOk="0" h="12421" w="17805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17" name="Google Shape;617;p37"/>
          <p:cNvGrpSpPr/>
          <p:nvPr/>
        </p:nvGrpSpPr>
        <p:grpSpPr>
          <a:xfrm>
            <a:off x="543188" y="1131212"/>
            <a:ext cx="412158" cy="383369"/>
            <a:chOff x="827350" y="3629733"/>
            <a:chExt cx="1431600" cy="1332067"/>
          </a:xfrm>
        </p:grpSpPr>
        <p:sp>
          <p:nvSpPr>
            <p:cNvPr id="618" name="Google Shape;618;p37"/>
            <p:cNvSpPr/>
            <p:nvPr/>
          </p:nvSpPr>
          <p:spPr>
            <a:xfrm>
              <a:off x="827350" y="3629733"/>
              <a:ext cx="778157" cy="1291383"/>
            </a:xfrm>
            <a:custGeom>
              <a:rect b="b" l="l" r="r" t="t"/>
              <a:pathLst>
                <a:path extrusionOk="0" h="22822" w="13752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9" name="Google Shape;619;p37"/>
            <p:cNvSpPr/>
            <p:nvPr/>
          </p:nvSpPr>
          <p:spPr>
            <a:xfrm>
              <a:off x="1180440" y="4291834"/>
              <a:ext cx="1078510" cy="669966"/>
            </a:xfrm>
            <a:custGeom>
              <a:rect b="b" l="l" r="r" t="t"/>
              <a:pathLst>
                <a:path extrusionOk="0" h="11840" w="1906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0" name="Google Shape;620;p37"/>
            <p:cNvSpPr/>
            <p:nvPr/>
          </p:nvSpPr>
          <p:spPr>
            <a:xfrm>
              <a:off x="1251454" y="3629733"/>
              <a:ext cx="1007496" cy="702842"/>
            </a:xfrm>
            <a:custGeom>
              <a:rect b="b" l="l" r="r" t="t"/>
              <a:pathLst>
                <a:path extrusionOk="0" h="12421" w="17805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21" name="Google Shape;621;p37"/>
          <p:cNvSpPr txBox="1"/>
          <p:nvPr/>
        </p:nvSpPr>
        <p:spPr>
          <a:xfrm>
            <a:off x="903990" y="3602226"/>
            <a:ext cx="29979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Name: David Kim</a:t>
            </a:r>
            <a:endParaRPr b="0" i="0" sz="1200" u="none" cap="none" strike="noStrike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Age: 45</a:t>
            </a:r>
            <a:endParaRPr b="0" i="0" sz="1200" u="none" cap="none" strike="noStrike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Occupation: Owner of a local retail store</a:t>
            </a:r>
            <a:endParaRPr b="0" i="0" sz="1200" u="none" cap="none" strike="noStrike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pic>
        <p:nvPicPr>
          <p:cNvPr id="622" name="Google Shape;622;p37"/>
          <p:cNvPicPr preferRelativeResize="0"/>
          <p:nvPr/>
        </p:nvPicPr>
        <p:blipFill rotWithShape="1">
          <a:blip r:embed="rId4">
            <a:alphaModFix/>
          </a:blip>
          <a:srcRect b="12102" l="36470" r="33141" t="21972"/>
          <a:stretch/>
        </p:blipFill>
        <p:spPr>
          <a:xfrm>
            <a:off x="955350" y="1042550"/>
            <a:ext cx="2292928" cy="2575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38"/>
          <p:cNvSpPr/>
          <p:nvPr/>
        </p:nvSpPr>
        <p:spPr>
          <a:xfrm>
            <a:off x="713225" y="510300"/>
            <a:ext cx="7704000" cy="632100"/>
          </a:xfrm>
          <a:prstGeom prst="snip2DiagRect">
            <a:avLst>
              <a:gd fmla="val 0" name="adj1"/>
              <a:gd fmla="val 22148" name="adj2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8" name="Google Shape;628;p38"/>
          <p:cNvSpPr txBox="1"/>
          <p:nvPr>
            <p:ph type="title"/>
          </p:nvPr>
        </p:nvSpPr>
        <p:spPr>
          <a:xfrm>
            <a:off x="718150" y="540000"/>
            <a:ext cx="7705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Minimum Viable Product (MVP)</a:t>
            </a:r>
            <a:endParaRPr/>
          </a:p>
        </p:txBody>
      </p:sp>
      <p:sp>
        <p:nvSpPr>
          <p:cNvPr id="629" name="Google Shape;629;p38"/>
          <p:cNvSpPr txBox="1"/>
          <p:nvPr>
            <p:ph idx="1" type="body"/>
          </p:nvPr>
        </p:nvSpPr>
        <p:spPr>
          <a:xfrm>
            <a:off x="720000" y="1456400"/>
            <a:ext cx="7704000" cy="25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lang="en" sz="1100"/>
              <a:t>Phishing Email Detection</a:t>
            </a:r>
            <a:br>
              <a:rPr lang="en" sz="1100"/>
            </a:br>
            <a:r>
              <a:rPr b="0" lang="en" sz="1100"/>
              <a:t> Uses NLP models trained on cybersecurity datasets to classify emails as safe or phishing. Helps prevent social engineering attacks by identifying malicious content in real-time.</a:t>
            </a:r>
            <a:br>
              <a:rPr b="0" lang="en" sz="1100"/>
            </a:br>
            <a:endParaRPr b="0" sz="11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lang="en" sz="1100"/>
              <a:t>Fraudulent Transaction Detection</a:t>
            </a:r>
            <a:br>
              <a:rPr lang="en" sz="1100"/>
            </a:br>
            <a:r>
              <a:rPr b="0" lang="en" sz="1100"/>
              <a:t> Applies anomaly detection techniques to flag suspicious financial transactions. This component supports real-time monitoring for enterprise-level financial systems.</a:t>
            </a:r>
            <a:br>
              <a:rPr b="0" lang="en" sz="1100"/>
            </a:br>
            <a:endParaRPr b="0" sz="11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lang="en" sz="1100"/>
              <a:t>URL Classification</a:t>
            </a:r>
            <a:br>
              <a:rPr lang="en" sz="1100"/>
            </a:br>
            <a:r>
              <a:rPr b="0" lang="en" sz="1100"/>
              <a:t> Analyzes lexical features of URLs to determine if a web link is malicious or safe. Provides an added layer of protection against phishing websites and drive-by downloads.</a:t>
            </a:r>
            <a:br>
              <a:rPr b="0" lang="en" sz="1100"/>
            </a:br>
            <a:endParaRPr b="0" sz="11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lang="en" sz="1100"/>
              <a:t>User Dashboard</a:t>
            </a:r>
            <a:br>
              <a:rPr lang="en" sz="1100"/>
            </a:br>
            <a:r>
              <a:rPr b="0" lang="en" sz="1100"/>
              <a:t> A centralized interface that displays alerts, threat levels, and risk analysis in real-time. It allows users to monitor cybersecurity threats and take quick preventive action.</a:t>
            </a:r>
            <a:endParaRPr b="0" sz="1700"/>
          </a:p>
        </p:txBody>
      </p:sp>
      <p:grpSp>
        <p:nvGrpSpPr>
          <p:cNvPr id="630" name="Google Shape;630;p38"/>
          <p:cNvGrpSpPr/>
          <p:nvPr/>
        </p:nvGrpSpPr>
        <p:grpSpPr>
          <a:xfrm rot="10800000">
            <a:off x="206982" y="423196"/>
            <a:ext cx="288601" cy="1096693"/>
            <a:chOff x="1006700" y="2603975"/>
            <a:chExt cx="55450" cy="210700"/>
          </a:xfrm>
        </p:grpSpPr>
        <p:sp>
          <p:nvSpPr>
            <p:cNvPr id="631" name="Google Shape;631;p38"/>
            <p:cNvSpPr/>
            <p:nvPr/>
          </p:nvSpPr>
          <p:spPr>
            <a:xfrm>
              <a:off x="1006700" y="2629975"/>
              <a:ext cx="55450" cy="3850"/>
            </a:xfrm>
            <a:custGeom>
              <a:rect b="b" l="l" r="r" t="t"/>
              <a:pathLst>
                <a:path extrusionOk="0" h="154" w="2218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2" name="Google Shape;632;p38"/>
            <p:cNvSpPr/>
            <p:nvPr/>
          </p:nvSpPr>
          <p:spPr>
            <a:xfrm>
              <a:off x="1032700" y="2603975"/>
              <a:ext cx="3850" cy="55450"/>
            </a:xfrm>
            <a:custGeom>
              <a:rect b="b" l="l" r="r" t="t"/>
              <a:pathLst>
                <a:path extrusionOk="0" h="2218" w="154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3" name="Google Shape;633;p38"/>
            <p:cNvSpPr/>
            <p:nvPr/>
          </p:nvSpPr>
          <p:spPr>
            <a:xfrm>
              <a:off x="1006700" y="2707200"/>
              <a:ext cx="55450" cy="3850"/>
            </a:xfrm>
            <a:custGeom>
              <a:rect b="b" l="l" r="r" t="t"/>
              <a:pathLst>
                <a:path extrusionOk="0" h="154" w="2218">
                  <a:moveTo>
                    <a:pt x="0" y="1"/>
                  </a:moveTo>
                  <a:lnTo>
                    <a:pt x="0" y="154"/>
                  </a:lnTo>
                  <a:lnTo>
                    <a:pt x="2218" y="154"/>
                  </a:lnTo>
                  <a:lnTo>
                    <a:pt x="22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4" name="Google Shape;634;p38"/>
            <p:cNvSpPr/>
            <p:nvPr/>
          </p:nvSpPr>
          <p:spPr>
            <a:xfrm>
              <a:off x="1032700" y="2681600"/>
              <a:ext cx="3850" cy="55450"/>
            </a:xfrm>
            <a:custGeom>
              <a:rect b="b" l="l" r="r" t="t"/>
              <a:pathLst>
                <a:path extrusionOk="0" h="2218" w="154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5" name="Google Shape;635;p38"/>
            <p:cNvSpPr/>
            <p:nvPr/>
          </p:nvSpPr>
          <p:spPr>
            <a:xfrm>
              <a:off x="1006700" y="2785225"/>
              <a:ext cx="55450" cy="3850"/>
            </a:xfrm>
            <a:custGeom>
              <a:rect b="b" l="l" r="r" t="t"/>
              <a:pathLst>
                <a:path extrusionOk="0" h="154" w="2218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6" name="Google Shape;636;p38"/>
            <p:cNvSpPr/>
            <p:nvPr/>
          </p:nvSpPr>
          <p:spPr>
            <a:xfrm>
              <a:off x="1032700" y="2759225"/>
              <a:ext cx="3850" cy="55450"/>
            </a:xfrm>
            <a:custGeom>
              <a:rect b="b" l="l" r="r" t="t"/>
              <a:pathLst>
                <a:path extrusionOk="0" h="2218" w="154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37" name="Google Shape;637;p38"/>
          <p:cNvGrpSpPr/>
          <p:nvPr/>
        </p:nvGrpSpPr>
        <p:grpSpPr>
          <a:xfrm>
            <a:off x="7882402" y="3927185"/>
            <a:ext cx="1096749" cy="1020364"/>
            <a:chOff x="827350" y="3629733"/>
            <a:chExt cx="1431600" cy="1332067"/>
          </a:xfrm>
        </p:grpSpPr>
        <p:sp>
          <p:nvSpPr>
            <p:cNvPr id="638" name="Google Shape;638;p38"/>
            <p:cNvSpPr/>
            <p:nvPr/>
          </p:nvSpPr>
          <p:spPr>
            <a:xfrm>
              <a:off x="827350" y="3629733"/>
              <a:ext cx="778157" cy="1291383"/>
            </a:xfrm>
            <a:custGeom>
              <a:rect b="b" l="l" r="r" t="t"/>
              <a:pathLst>
                <a:path extrusionOk="0" h="22822" w="13752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9" name="Google Shape;639;p38"/>
            <p:cNvSpPr/>
            <p:nvPr/>
          </p:nvSpPr>
          <p:spPr>
            <a:xfrm>
              <a:off x="1180440" y="4291834"/>
              <a:ext cx="1078510" cy="669966"/>
            </a:xfrm>
            <a:custGeom>
              <a:rect b="b" l="l" r="r" t="t"/>
              <a:pathLst>
                <a:path extrusionOk="0" h="11840" w="1906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0" name="Google Shape;640;p38"/>
            <p:cNvSpPr/>
            <p:nvPr/>
          </p:nvSpPr>
          <p:spPr>
            <a:xfrm>
              <a:off x="1251454" y="3629733"/>
              <a:ext cx="1007496" cy="702842"/>
            </a:xfrm>
            <a:custGeom>
              <a:rect b="b" l="l" r="r" t="t"/>
              <a:pathLst>
                <a:path extrusionOk="0" h="12421" w="17805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41" name="Google Shape;641;p38"/>
          <p:cNvGrpSpPr/>
          <p:nvPr/>
        </p:nvGrpSpPr>
        <p:grpSpPr>
          <a:xfrm>
            <a:off x="7771279" y="3271162"/>
            <a:ext cx="510366" cy="474882"/>
            <a:chOff x="827350" y="3629733"/>
            <a:chExt cx="1431600" cy="1332067"/>
          </a:xfrm>
        </p:grpSpPr>
        <p:sp>
          <p:nvSpPr>
            <p:cNvPr id="642" name="Google Shape;642;p38"/>
            <p:cNvSpPr/>
            <p:nvPr/>
          </p:nvSpPr>
          <p:spPr>
            <a:xfrm>
              <a:off x="827350" y="3629733"/>
              <a:ext cx="778157" cy="1291383"/>
            </a:xfrm>
            <a:custGeom>
              <a:rect b="b" l="l" r="r" t="t"/>
              <a:pathLst>
                <a:path extrusionOk="0" h="22822" w="13752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3" name="Google Shape;643;p38"/>
            <p:cNvSpPr/>
            <p:nvPr/>
          </p:nvSpPr>
          <p:spPr>
            <a:xfrm>
              <a:off x="1180440" y="4291834"/>
              <a:ext cx="1078510" cy="669966"/>
            </a:xfrm>
            <a:custGeom>
              <a:rect b="b" l="l" r="r" t="t"/>
              <a:pathLst>
                <a:path extrusionOk="0" h="11840" w="1906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4" name="Google Shape;644;p38"/>
            <p:cNvSpPr/>
            <p:nvPr/>
          </p:nvSpPr>
          <p:spPr>
            <a:xfrm>
              <a:off x="1251454" y="3629733"/>
              <a:ext cx="1007496" cy="702842"/>
            </a:xfrm>
            <a:custGeom>
              <a:rect b="b" l="l" r="r" t="t"/>
              <a:pathLst>
                <a:path extrusionOk="0" h="12421" w="17805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45" name="Google Shape;645;p38"/>
          <p:cNvGrpSpPr/>
          <p:nvPr/>
        </p:nvGrpSpPr>
        <p:grpSpPr>
          <a:xfrm>
            <a:off x="7247377" y="4412793"/>
            <a:ext cx="401134" cy="373245"/>
            <a:chOff x="827350" y="3629733"/>
            <a:chExt cx="1431600" cy="1332067"/>
          </a:xfrm>
        </p:grpSpPr>
        <p:sp>
          <p:nvSpPr>
            <p:cNvPr id="646" name="Google Shape;646;p38"/>
            <p:cNvSpPr/>
            <p:nvPr/>
          </p:nvSpPr>
          <p:spPr>
            <a:xfrm>
              <a:off x="827350" y="3629733"/>
              <a:ext cx="778157" cy="1291383"/>
            </a:xfrm>
            <a:custGeom>
              <a:rect b="b" l="l" r="r" t="t"/>
              <a:pathLst>
                <a:path extrusionOk="0" h="22822" w="13752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7" name="Google Shape;647;p38"/>
            <p:cNvSpPr/>
            <p:nvPr/>
          </p:nvSpPr>
          <p:spPr>
            <a:xfrm>
              <a:off x="1180440" y="4291834"/>
              <a:ext cx="1078510" cy="669966"/>
            </a:xfrm>
            <a:custGeom>
              <a:rect b="b" l="l" r="r" t="t"/>
              <a:pathLst>
                <a:path extrusionOk="0" h="11840" w="1906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8" name="Google Shape;648;p38"/>
            <p:cNvSpPr/>
            <p:nvPr/>
          </p:nvSpPr>
          <p:spPr>
            <a:xfrm>
              <a:off x="1251454" y="3629733"/>
              <a:ext cx="1007496" cy="702842"/>
            </a:xfrm>
            <a:custGeom>
              <a:rect b="b" l="l" r="r" t="t"/>
              <a:pathLst>
                <a:path extrusionOk="0" h="12421" w="17805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49" name="Google Shape;649;p38"/>
          <p:cNvSpPr/>
          <p:nvPr/>
        </p:nvSpPr>
        <p:spPr>
          <a:xfrm>
            <a:off x="8518075" y="234275"/>
            <a:ext cx="195900" cy="1890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Karla"/>
              <a:ea typeface="Karla"/>
              <a:cs typeface="Karla"/>
              <a:sym typeface="Karl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39"/>
          <p:cNvSpPr/>
          <p:nvPr/>
        </p:nvSpPr>
        <p:spPr>
          <a:xfrm>
            <a:off x="713225" y="510300"/>
            <a:ext cx="7704000" cy="632100"/>
          </a:xfrm>
          <a:prstGeom prst="snip2DiagRect">
            <a:avLst>
              <a:gd fmla="val 0" name="adj1"/>
              <a:gd fmla="val 22148" name="adj2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5" name="Google Shape;655;p39"/>
          <p:cNvSpPr txBox="1"/>
          <p:nvPr>
            <p:ph idx="15" type="title"/>
          </p:nvPr>
        </p:nvSpPr>
        <p:spPr>
          <a:xfrm>
            <a:off x="718150" y="540000"/>
            <a:ext cx="7705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Technologies – Development Stack</a:t>
            </a:r>
            <a:endParaRPr/>
          </a:p>
        </p:txBody>
      </p:sp>
      <p:grpSp>
        <p:nvGrpSpPr>
          <p:cNvPr id="656" name="Google Shape;656;p39"/>
          <p:cNvGrpSpPr/>
          <p:nvPr/>
        </p:nvGrpSpPr>
        <p:grpSpPr>
          <a:xfrm rot="-5400000">
            <a:off x="568932" y="-282854"/>
            <a:ext cx="288601" cy="1096693"/>
            <a:chOff x="1006700" y="2603975"/>
            <a:chExt cx="55450" cy="210700"/>
          </a:xfrm>
        </p:grpSpPr>
        <p:sp>
          <p:nvSpPr>
            <p:cNvPr id="657" name="Google Shape;657;p39"/>
            <p:cNvSpPr/>
            <p:nvPr/>
          </p:nvSpPr>
          <p:spPr>
            <a:xfrm>
              <a:off x="1006700" y="2629975"/>
              <a:ext cx="55450" cy="3850"/>
            </a:xfrm>
            <a:custGeom>
              <a:rect b="b" l="l" r="r" t="t"/>
              <a:pathLst>
                <a:path extrusionOk="0" h="154" w="2218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8" name="Google Shape;658;p39"/>
            <p:cNvSpPr/>
            <p:nvPr/>
          </p:nvSpPr>
          <p:spPr>
            <a:xfrm>
              <a:off x="1032700" y="2603975"/>
              <a:ext cx="3850" cy="55450"/>
            </a:xfrm>
            <a:custGeom>
              <a:rect b="b" l="l" r="r" t="t"/>
              <a:pathLst>
                <a:path extrusionOk="0" h="2218" w="154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9" name="Google Shape;659;p39"/>
            <p:cNvSpPr/>
            <p:nvPr/>
          </p:nvSpPr>
          <p:spPr>
            <a:xfrm>
              <a:off x="1006700" y="2707200"/>
              <a:ext cx="55450" cy="3850"/>
            </a:xfrm>
            <a:custGeom>
              <a:rect b="b" l="l" r="r" t="t"/>
              <a:pathLst>
                <a:path extrusionOk="0" h="154" w="2218">
                  <a:moveTo>
                    <a:pt x="0" y="1"/>
                  </a:moveTo>
                  <a:lnTo>
                    <a:pt x="0" y="154"/>
                  </a:lnTo>
                  <a:lnTo>
                    <a:pt x="2218" y="154"/>
                  </a:lnTo>
                  <a:lnTo>
                    <a:pt x="22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0" name="Google Shape;660;p39"/>
            <p:cNvSpPr/>
            <p:nvPr/>
          </p:nvSpPr>
          <p:spPr>
            <a:xfrm>
              <a:off x="1032700" y="2681600"/>
              <a:ext cx="3850" cy="55450"/>
            </a:xfrm>
            <a:custGeom>
              <a:rect b="b" l="l" r="r" t="t"/>
              <a:pathLst>
                <a:path extrusionOk="0" h="2218" w="154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1" name="Google Shape;661;p39"/>
            <p:cNvSpPr/>
            <p:nvPr/>
          </p:nvSpPr>
          <p:spPr>
            <a:xfrm>
              <a:off x="1006700" y="2785225"/>
              <a:ext cx="55450" cy="3850"/>
            </a:xfrm>
            <a:custGeom>
              <a:rect b="b" l="l" r="r" t="t"/>
              <a:pathLst>
                <a:path extrusionOk="0" h="154" w="2218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2" name="Google Shape;662;p39"/>
            <p:cNvSpPr/>
            <p:nvPr/>
          </p:nvSpPr>
          <p:spPr>
            <a:xfrm>
              <a:off x="1032700" y="2759225"/>
              <a:ext cx="3850" cy="55450"/>
            </a:xfrm>
            <a:custGeom>
              <a:rect b="b" l="l" r="r" t="t"/>
              <a:pathLst>
                <a:path extrusionOk="0" h="2218" w="154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63" name="Google Shape;663;p39"/>
          <p:cNvGrpSpPr/>
          <p:nvPr/>
        </p:nvGrpSpPr>
        <p:grpSpPr>
          <a:xfrm>
            <a:off x="8430765" y="3778632"/>
            <a:ext cx="326119" cy="303312"/>
            <a:chOff x="827350" y="3629733"/>
            <a:chExt cx="1431600" cy="1332067"/>
          </a:xfrm>
        </p:grpSpPr>
        <p:sp>
          <p:nvSpPr>
            <p:cNvPr id="664" name="Google Shape;664;p39"/>
            <p:cNvSpPr/>
            <p:nvPr/>
          </p:nvSpPr>
          <p:spPr>
            <a:xfrm>
              <a:off x="827350" y="3629733"/>
              <a:ext cx="778157" cy="1291383"/>
            </a:xfrm>
            <a:custGeom>
              <a:rect b="b" l="l" r="r" t="t"/>
              <a:pathLst>
                <a:path extrusionOk="0" h="22822" w="13752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5" name="Google Shape;665;p39"/>
            <p:cNvSpPr/>
            <p:nvPr/>
          </p:nvSpPr>
          <p:spPr>
            <a:xfrm>
              <a:off x="1180440" y="4291834"/>
              <a:ext cx="1078510" cy="669966"/>
            </a:xfrm>
            <a:custGeom>
              <a:rect b="b" l="l" r="r" t="t"/>
              <a:pathLst>
                <a:path extrusionOk="0" h="11840" w="1906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6" name="Google Shape;666;p39"/>
            <p:cNvSpPr/>
            <p:nvPr/>
          </p:nvSpPr>
          <p:spPr>
            <a:xfrm>
              <a:off x="1251454" y="3629733"/>
              <a:ext cx="1007496" cy="702842"/>
            </a:xfrm>
            <a:custGeom>
              <a:rect b="b" l="l" r="r" t="t"/>
              <a:pathLst>
                <a:path extrusionOk="0" h="12421" w="17805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67" name="Google Shape;667;p39"/>
          <p:cNvGrpSpPr/>
          <p:nvPr/>
        </p:nvGrpSpPr>
        <p:grpSpPr>
          <a:xfrm>
            <a:off x="7631179" y="4568552"/>
            <a:ext cx="458971" cy="426928"/>
            <a:chOff x="827350" y="3629733"/>
            <a:chExt cx="1431600" cy="1332067"/>
          </a:xfrm>
        </p:grpSpPr>
        <p:sp>
          <p:nvSpPr>
            <p:cNvPr id="668" name="Google Shape;668;p39"/>
            <p:cNvSpPr/>
            <p:nvPr/>
          </p:nvSpPr>
          <p:spPr>
            <a:xfrm>
              <a:off x="827350" y="3629733"/>
              <a:ext cx="778157" cy="1291383"/>
            </a:xfrm>
            <a:custGeom>
              <a:rect b="b" l="l" r="r" t="t"/>
              <a:pathLst>
                <a:path extrusionOk="0" h="22822" w="13752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9" name="Google Shape;669;p39"/>
            <p:cNvSpPr/>
            <p:nvPr/>
          </p:nvSpPr>
          <p:spPr>
            <a:xfrm>
              <a:off x="1180440" y="4291834"/>
              <a:ext cx="1078510" cy="669966"/>
            </a:xfrm>
            <a:custGeom>
              <a:rect b="b" l="l" r="r" t="t"/>
              <a:pathLst>
                <a:path extrusionOk="0" h="11840" w="1906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0" name="Google Shape;670;p39"/>
            <p:cNvSpPr/>
            <p:nvPr/>
          </p:nvSpPr>
          <p:spPr>
            <a:xfrm>
              <a:off x="1251454" y="3629733"/>
              <a:ext cx="1007496" cy="702842"/>
            </a:xfrm>
            <a:custGeom>
              <a:rect b="b" l="l" r="r" t="t"/>
              <a:pathLst>
                <a:path extrusionOk="0" h="12421" w="17805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71" name="Google Shape;671;p39"/>
          <p:cNvSpPr txBox="1"/>
          <p:nvPr/>
        </p:nvSpPr>
        <p:spPr>
          <a:xfrm>
            <a:off x="861625" y="1470100"/>
            <a:ext cx="4452000" cy="31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</a:pPr>
            <a:r>
              <a:rPr b="1" i="0" lang="en" sz="1500" u="none" cap="none" strike="noStrike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Frontend:</a:t>
            </a:r>
            <a:r>
              <a:rPr b="0" i="0" lang="en" sz="1500" u="none" cap="none" strike="noStrike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 React.js (for simple and interactive UI)</a:t>
            </a:r>
            <a:endParaRPr b="0" i="0" sz="2800" u="none" cap="none" strike="noStrike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</a:pPr>
            <a:r>
              <a:rPr b="1" i="0" lang="en" sz="1500" u="none" cap="none" strike="noStrike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Backend:</a:t>
            </a:r>
            <a:r>
              <a:rPr b="0" i="0" lang="en" sz="1500" u="none" cap="none" strike="noStrike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 Flask (lightweight Python-based API)</a:t>
            </a:r>
            <a:endParaRPr b="0" i="0" sz="2800" u="none" cap="none" strike="noStrike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</a:pPr>
            <a:r>
              <a:rPr b="1" i="0" lang="en" sz="1500" u="none" cap="none" strike="noStrike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Database:</a:t>
            </a:r>
            <a:r>
              <a:rPr b="0" i="0" lang="en" sz="1500" u="none" cap="none" strike="noStrike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 PostgreSQL (to store detected threat data)</a:t>
            </a:r>
            <a:endParaRPr b="0" i="0" sz="2800" u="none" cap="none" strike="noStrike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</a:pPr>
            <a:r>
              <a:rPr b="1" i="0" lang="en" sz="1500" u="none" cap="none" strike="noStrike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Hosting:</a:t>
            </a:r>
            <a:r>
              <a:rPr b="0" i="0" lang="en" sz="1500" u="none" cap="none" strike="noStrike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 AWS (for cloud deployment and scalability)</a:t>
            </a:r>
            <a:endParaRPr b="0" i="0" sz="2800" u="none" cap="none" strike="noStrike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pic>
        <p:nvPicPr>
          <p:cNvPr id="672" name="Google Shape;6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46178" y="1389951"/>
            <a:ext cx="1184601" cy="105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3" name="Google Shape;673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46178" y="2592950"/>
            <a:ext cx="1184600" cy="1221229"/>
          </a:xfrm>
          <a:prstGeom prst="rect">
            <a:avLst/>
          </a:prstGeom>
          <a:noFill/>
          <a:ln>
            <a:noFill/>
          </a:ln>
        </p:spPr>
      </p:pic>
      <p:pic>
        <p:nvPicPr>
          <p:cNvPr id="674" name="Google Shape;674;p3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787600" y="1561725"/>
            <a:ext cx="1184600" cy="710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5" name="Google Shape;675;p3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787600" y="2558975"/>
            <a:ext cx="1289175" cy="1289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40"/>
          <p:cNvSpPr/>
          <p:nvPr/>
        </p:nvSpPr>
        <p:spPr>
          <a:xfrm>
            <a:off x="713225" y="510300"/>
            <a:ext cx="7704000" cy="632100"/>
          </a:xfrm>
          <a:prstGeom prst="snip2DiagRect">
            <a:avLst>
              <a:gd fmla="val 0" name="adj1"/>
              <a:gd fmla="val 22148" name="adj2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1" name="Google Shape;681;p40"/>
          <p:cNvSpPr txBox="1"/>
          <p:nvPr>
            <p:ph idx="15" type="title"/>
          </p:nvPr>
        </p:nvSpPr>
        <p:spPr>
          <a:xfrm>
            <a:off x="718150" y="540000"/>
            <a:ext cx="7705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600"/>
              <a:t>Technologies - AI &amp; Cybersecurity Tools</a:t>
            </a:r>
            <a:endParaRPr sz="2600"/>
          </a:p>
        </p:txBody>
      </p:sp>
      <p:grpSp>
        <p:nvGrpSpPr>
          <p:cNvPr id="682" name="Google Shape;682;p40"/>
          <p:cNvGrpSpPr/>
          <p:nvPr/>
        </p:nvGrpSpPr>
        <p:grpSpPr>
          <a:xfrm rot="-5400000">
            <a:off x="568932" y="-282854"/>
            <a:ext cx="288601" cy="1096693"/>
            <a:chOff x="1006700" y="2603975"/>
            <a:chExt cx="55450" cy="210700"/>
          </a:xfrm>
        </p:grpSpPr>
        <p:sp>
          <p:nvSpPr>
            <p:cNvPr id="683" name="Google Shape;683;p40"/>
            <p:cNvSpPr/>
            <p:nvPr/>
          </p:nvSpPr>
          <p:spPr>
            <a:xfrm>
              <a:off x="1006700" y="2629975"/>
              <a:ext cx="55450" cy="3850"/>
            </a:xfrm>
            <a:custGeom>
              <a:rect b="b" l="l" r="r" t="t"/>
              <a:pathLst>
                <a:path extrusionOk="0" h="154" w="2218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4" name="Google Shape;684;p40"/>
            <p:cNvSpPr/>
            <p:nvPr/>
          </p:nvSpPr>
          <p:spPr>
            <a:xfrm>
              <a:off x="1032700" y="2603975"/>
              <a:ext cx="3850" cy="55450"/>
            </a:xfrm>
            <a:custGeom>
              <a:rect b="b" l="l" r="r" t="t"/>
              <a:pathLst>
                <a:path extrusionOk="0" h="2218" w="154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5" name="Google Shape;685;p40"/>
            <p:cNvSpPr/>
            <p:nvPr/>
          </p:nvSpPr>
          <p:spPr>
            <a:xfrm>
              <a:off x="1006700" y="2707200"/>
              <a:ext cx="55450" cy="3850"/>
            </a:xfrm>
            <a:custGeom>
              <a:rect b="b" l="l" r="r" t="t"/>
              <a:pathLst>
                <a:path extrusionOk="0" h="154" w="2218">
                  <a:moveTo>
                    <a:pt x="0" y="1"/>
                  </a:moveTo>
                  <a:lnTo>
                    <a:pt x="0" y="154"/>
                  </a:lnTo>
                  <a:lnTo>
                    <a:pt x="2218" y="154"/>
                  </a:lnTo>
                  <a:lnTo>
                    <a:pt x="22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6" name="Google Shape;686;p40"/>
            <p:cNvSpPr/>
            <p:nvPr/>
          </p:nvSpPr>
          <p:spPr>
            <a:xfrm>
              <a:off x="1032700" y="2681600"/>
              <a:ext cx="3850" cy="55450"/>
            </a:xfrm>
            <a:custGeom>
              <a:rect b="b" l="l" r="r" t="t"/>
              <a:pathLst>
                <a:path extrusionOk="0" h="2218" w="154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7" name="Google Shape;687;p40"/>
            <p:cNvSpPr/>
            <p:nvPr/>
          </p:nvSpPr>
          <p:spPr>
            <a:xfrm>
              <a:off x="1006700" y="2785225"/>
              <a:ext cx="55450" cy="3850"/>
            </a:xfrm>
            <a:custGeom>
              <a:rect b="b" l="l" r="r" t="t"/>
              <a:pathLst>
                <a:path extrusionOk="0" h="154" w="2218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8" name="Google Shape;688;p40"/>
            <p:cNvSpPr/>
            <p:nvPr/>
          </p:nvSpPr>
          <p:spPr>
            <a:xfrm>
              <a:off x="1032700" y="2759225"/>
              <a:ext cx="3850" cy="55450"/>
            </a:xfrm>
            <a:custGeom>
              <a:rect b="b" l="l" r="r" t="t"/>
              <a:pathLst>
                <a:path extrusionOk="0" h="2218" w="154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89" name="Google Shape;689;p40"/>
          <p:cNvGrpSpPr/>
          <p:nvPr/>
        </p:nvGrpSpPr>
        <p:grpSpPr>
          <a:xfrm>
            <a:off x="8430765" y="3778632"/>
            <a:ext cx="326119" cy="303312"/>
            <a:chOff x="827350" y="3629733"/>
            <a:chExt cx="1431600" cy="1332067"/>
          </a:xfrm>
        </p:grpSpPr>
        <p:sp>
          <p:nvSpPr>
            <p:cNvPr id="690" name="Google Shape;690;p40"/>
            <p:cNvSpPr/>
            <p:nvPr/>
          </p:nvSpPr>
          <p:spPr>
            <a:xfrm>
              <a:off x="827350" y="3629733"/>
              <a:ext cx="778157" cy="1291383"/>
            </a:xfrm>
            <a:custGeom>
              <a:rect b="b" l="l" r="r" t="t"/>
              <a:pathLst>
                <a:path extrusionOk="0" h="22822" w="13752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1" name="Google Shape;691;p40"/>
            <p:cNvSpPr/>
            <p:nvPr/>
          </p:nvSpPr>
          <p:spPr>
            <a:xfrm>
              <a:off x="1180440" y="4291834"/>
              <a:ext cx="1078510" cy="669966"/>
            </a:xfrm>
            <a:custGeom>
              <a:rect b="b" l="l" r="r" t="t"/>
              <a:pathLst>
                <a:path extrusionOk="0" h="11840" w="1906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2" name="Google Shape;692;p40"/>
            <p:cNvSpPr/>
            <p:nvPr/>
          </p:nvSpPr>
          <p:spPr>
            <a:xfrm>
              <a:off x="1251454" y="3629733"/>
              <a:ext cx="1007496" cy="702842"/>
            </a:xfrm>
            <a:custGeom>
              <a:rect b="b" l="l" r="r" t="t"/>
              <a:pathLst>
                <a:path extrusionOk="0" h="12421" w="17805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93" name="Google Shape;693;p40"/>
          <p:cNvGrpSpPr/>
          <p:nvPr/>
        </p:nvGrpSpPr>
        <p:grpSpPr>
          <a:xfrm>
            <a:off x="7631179" y="4568552"/>
            <a:ext cx="458971" cy="426928"/>
            <a:chOff x="827350" y="3629733"/>
            <a:chExt cx="1431600" cy="1332067"/>
          </a:xfrm>
        </p:grpSpPr>
        <p:sp>
          <p:nvSpPr>
            <p:cNvPr id="694" name="Google Shape;694;p40"/>
            <p:cNvSpPr/>
            <p:nvPr/>
          </p:nvSpPr>
          <p:spPr>
            <a:xfrm>
              <a:off x="827350" y="3629733"/>
              <a:ext cx="778157" cy="1291383"/>
            </a:xfrm>
            <a:custGeom>
              <a:rect b="b" l="l" r="r" t="t"/>
              <a:pathLst>
                <a:path extrusionOk="0" h="22822" w="13752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5" name="Google Shape;695;p40"/>
            <p:cNvSpPr/>
            <p:nvPr/>
          </p:nvSpPr>
          <p:spPr>
            <a:xfrm>
              <a:off x="1180440" y="4291834"/>
              <a:ext cx="1078510" cy="669966"/>
            </a:xfrm>
            <a:custGeom>
              <a:rect b="b" l="l" r="r" t="t"/>
              <a:pathLst>
                <a:path extrusionOk="0" h="11840" w="1906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6" name="Google Shape;696;p40"/>
            <p:cNvSpPr/>
            <p:nvPr/>
          </p:nvSpPr>
          <p:spPr>
            <a:xfrm>
              <a:off x="1251454" y="3629733"/>
              <a:ext cx="1007496" cy="702842"/>
            </a:xfrm>
            <a:custGeom>
              <a:rect b="b" l="l" r="r" t="t"/>
              <a:pathLst>
                <a:path extrusionOk="0" h="12421" w="17805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97" name="Google Shape;697;p40"/>
          <p:cNvSpPr txBox="1"/>
          <p:nvPr/>
        </p:nvSpPr>
        <p:spPr>
          <a:xfrm>
            <a:off x="861625" y="1470100"/>
            <a:ext cx="4452000" cy="31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2250" lvl="0" marL="2286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rial"/>
              <a:buChar char="•"/>
            </a:pPr>
            <a:r>
              <a:rPr b="1" i="0" lang="en" sz="1700" u="none" cap="none" strike="noStrike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Machine Learning:</a:t>
            </a:r>
            <a:r>
              <a:rPr b="0" i="0" lang="en" sz="1700" u="none" cap="none" strike="noStrike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 Scikit-learn, PyTorch (for phishing and fraud detection) </a:t>
            </a:r>
            <a:endParaRPr b="0" i="0" sz="2700" u="none" cap="none" strike="noStrike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-222250" lvl="0" marL="228600" marR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rial"/>
              <a:buChar char="•"/>
            </a:pPr>
            <a:r>
              <a:rPr b="1" i="0" lang="en" sz="1700" u="none" cap="none" strike="noStrike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Security:</a:t>
            </a:r>
            <a:r>
              <a:rPr b="0" i="0" lang="en" sz="1700" u="none" cap="none" strike="noStrike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 OAuth 2.0 (for authentication), OpenCV (for URL analysis) </a:t>
            </a:r>
            <a:endParaRPr b="0" i="0" sz="2700" u="none" cap="none" strike="noStrike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-222250" lvl="0" marL="228600" marR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rial"/>
              <a:buChar char="•"/>
            </a:pPr>
            <a:r>
              <a:rPr b="1" i="0" lang="en" sz="1700" u="none" cap="none" strike="noStrike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Threat Detection Models:</a:t>
            </a:r>
            <a:r>
              <a:rPr b="0" i="0" lang="en" sz="1700" u="none" cap="none" strike="noStrike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 NLP-based phishing email classification, anomaly detection for fraudulent transactions, and URL classification algorithms</a:t>
            </a:r>
            <a:endParaRPr b="1" i="0" sz="1400" u="none" cap="none" strike="noStrike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pic>
        <p:nvPicPr>
          <p:cNvPr id="698" name="Google Shape;698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09150" y="1470100"/>
            <a:ext cx="1096699" cy="109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9" name="Google Shape;699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07025" y="2628124"/>
            <a:ext cx="1704550" cy="79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0" name="Google Shape;700;p4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184000" y="3549196"/>
            <a:ext cx="2193400" cy="109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41"/>
          <p:cNvSpPr/>
          <p:nvPr/>
        </p:nvSpPr>
        <p:spPr>
          <a:xfrm>
            <a:off x="713225" y="510300"/>
            <a:ext cx="7704000" cy="632100"/>
          </a:xfrm>
          <a:prstGeom prst="snip2DiagRect">
            <a:avLst>
              <a:gd fmla="val 0" name="adj1"/>
              <a:gd fmla="val 22148" name="adj2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6" name="Google Shape;706;p41"/>
          <p:cNvSpPr txBox="1"/>
          <p:nvPr>
            <p:ph idx="15" type="title"/>
          </p:nvPr>
        </p:nvSpPr>
        <p:spPr>
          <a:xfrm>
            <a:off x="718150" y="540000"/>
            <a:ext cx="7705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500"/>
              <a:t>Algorithms</a:t>
            </a:r>
            <a:endParaRPr sz="2500"/>
          </a:p>
        </p:txBody>
      </p:sp>
      <p:grpSp>
        <p:nvGrpSpPr>
          <p:cNvPr id="707" name="Google Shape;707;p41"/>
          <p:cNvGrpSpPr/>
          <p:nvPr/>
        </p:nvGrpSpPr>
        <p:grpSpPr>
          <a:xfrm rot="-5400000">
            <a:off x="568932" y="-282854"/>
            <a:ext cx="288601" cy="1096693"/>
            <a:chOff x="1006700" y="2603975"/>
            <a:chExt cx="55450" cy="210700"/>
          </a:xfrm>
        </p:grpSpPr>
        <p:sp>
          <p:nvSpPr>
            <p:cNvPr id="708" name="Google Shape;708;p41"/>
            <p:cNvSpPr/>
            <p:nvPr/>
          </p:nvSpPr>
          <p:spPr>
            <a:xfrm>
              <a:off x="1006700" y="2629975"/>
              <a:ext cx="55450" cy="3850"/>
            </a:xfrm>
            <a:custGeom>
              <a:rect b="b" l="l" r="r" t="t"/>
              <a:pathLst>
                <a:path extrusionOk="0" h="154" w="2218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9" name="Google Shape;709;p41"/>
            <p:cNvSpPr/>
            <p:nvPr/>
          </p:nvSpPr>
          <p:spPr>
            <a:xfrm>
              <a:off x="1032700" y="2603975"/>
              <a:ext cx="3850" cy="55450"/>
            </a:xfrm>
            <a:custGeom>
              <a:rect b="b" l="l" r="r" t="t"/>
              <a:pathLst>
                <a:path extrusionOk="0" h="2218" w="154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0" name="Google Shape;710;p41"/>
            <p:cNvSpPr/>
            <p:nvPr/>
          </p:nvSpPr>
          <p:spPr>
            <a:xfrm>
              <a:off x="1006700" y="2707200"/>
              <a:ext cx="55450" cy="3850"/>
            </a:xfrm>
            <a:custGeom>
              <a:rect b="b" l="l" r="r" t="t"/>
              <a:pathLst>
                <a:path extrusionOk="0" h="154" w="2218">
                  <a:moveTo>
                    <a:pt x="0" y="1"/>
                  </a:moveTo>
                  <a:lnTo>
                    <a:pt x="0" y="154"/>
                  </a:lnTo>
                  <a:lnTo>
                    <a:pt x="2218" y="154"/>
                  </a:lnTo>
                  <a:lnTo>
                    <a:pt x="22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1" name="Google Shape;711;p41"/>
            <p:cNvSpPr/>
            <p:nvPr/>
          </p:nvSpPr>
          <p:spPr>
            <a:xfrm>
              <a:off x="1032700" y="2681600"/>
              <a:ext cx="3850" cy="55450"/>
            </a:xfrm>
            <a:custGeom>
              <a:rect b="b" l="l" r="r" t="t"/>
              <a:pathLst>
                <a:path extrusionOk="0" h="2218" w="154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2" name="Google Shape;712;p41"/>
            <p:cNvSpPr/>
            <p:nvPr/>
          </p:nvSpPr>
          <p:spPr>
            <a:xfrm>
              <a:off x="1006700" y="2785225"/>
              <a:ext cx="55450" cy="3850"/>
            </a:xfrm>
            <a:custGeom>
              <a:rect b="b" l="l" r="r" t="t"/>
              <a:pathLst>
                <a:path extrusionOk="0" h="154" w="2218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3" name="Google Shape;713;p41"/>
            <p:cNvSpPr/>
            <p:nvPr/>
          </p:nvSpPr>
          <p:spPr>
            <a:xfrm>
              <a:off x="1032700" y="2759225"/>
              <a:ext cx="3850" cy="55450"/>
            </a:xfrm>
            <a:custGeom>
              <a:rect b="b" l="l" r="r" t="t"/>
              <a:pathLst>
                <a:path extrusionOk="0" h="2218" w="154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14" name="Google Shape;714;p41"/>
          <p:cNvGrpSpPr/>
          <p:nvPr/>
        </p:nvGrpSpPr>
        <p:grpSpPr>
          <a:xfrm>
            <a:off x="7631179" y="4568552"/>
            <a:ext cx="458971" cy="426928"/>
            <a:chOff x="827350" y="3629733"/>
            <a:chExt cx="1431600" cy="1332067"/>
          </a:xfrm>
        </p:grpSpPr>
        <p:sp>
          <p:nvSpPr>
            <p:cNvPr id="715" name="Google Shape;715;p41"/>
            <p:cNvSpPr/>
            <p:nvPr/>
          </p:nvSpPr>
          <p:spPr>
            <a:xfrm>
              <a:off x="827350" y="3629733"/>
              <a:ext cx="778157" cy="1291383"/>
            </a:xfrm>
            <a:custGeom>
              <a:rect b="b" l="l" r="r" t="t"/>
              <a:pathLst>
                <a:path extrusionOk="0" h="22822" w="13752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6" name="Google Shape;716;p41"/>
            <p:cNvSpPr/>
            <p:nvPr/>
          </p:nvSpPr>
          <p:spPr>
            <a:xfrm>
              <a:off x="1180440" y="4291834"/>
              <a:ext cx="1078510" cy="669966"/>
            </a:xfrm>
            <a:custGeom>
              <a:rect b="b" l="l" r="r" t="t"/>
              <a:pathLst>
                <a:path extrusionOk="0" h="11840" w="1906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7" name="Google Shape;717;p41"/>
            <p:cNvSpPr/>
            <p:nvPr/>
          </p:nvSpPr>
          <p:spPr>
            <a:xfrm>
              <a:off x="1251454" y="3629733"/>
              <a:ext cx="1007496" cy="702842"/>
            </a:xfrm>
            <a:custGeom>
              <a:rect b="b" l="l" r="r" t="t"/>
              <a:pathLst>
                <a:path extrusionOk="0" h="12421" w="17805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18" name="Google Shape;718;p41"/>
          <p:cNvSpPr txBox="1"/>
          <p:nvPr/>
        </p:nvSpPr>
        <p:spPr>
          <a:xfrm>
            <a:off x="252025" y="1470100"/>
            <a:ext cx="2791800" cy="31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" sz="1300" u="none" cap="none" strike="noStrike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Phishing Email Detection:</a:t>
            </a:r>
            <a:endParaRPr b="1" i="0" sz="1300" u="none" cap="none" strike="noStrike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Algorithm:</a:t>
            </a:r>
            <a:r>
              <a:rPr b="0" i="0" lang="en" sz="1100" u="none" cap="none" strike="noStrike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 </a:t>
            </a:r>
            <a:r>
              <a:rPr b="1" i="0" lang="en" sz="1100" u="none" cap="none" strike="noStrike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BERT (Bidirectional Encoder Representations from Transformers)</a:t>
            </a:r>
            <a:endParaRPr b="1" i="0" sz="1100" u="none" cap="none" strike="noStrike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-29845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</a:pPr>
            <a:r>
              <a:rPr b="0" i="0" lang="en" sz="1100" u="none" cap="none" strike="noStrike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Utilizes a </a:t>
            </a:r>
            <a:r>
              <a:rPr b="1" i="0" lang="en" sz="1100" u="none" cap="none" strike="noStrike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pre-trained deep learning model</a:t>
            </a:r>
            <a:r>
              <a:rPr b="0" i="0" lang="en" sz="1100" u="none" cap="none" strike="noStrike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 for </a:t>
            </a:r>
            <a:r>
              <a:rPr b="1" i="0" lang="en" sz="1100" u="none" cap="none" strike="noStrike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text classification</a:t>
            </a:r>
            <a:r>
              <a:rPr b="0" i="0" lang="en" sz="1100" u="none" cap="none" strike="noStrike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.</a:t>
            </a:r>
            <a:endParaRPr b="0" i="0" sz="1100" u="none" cap="none" strike="noStrike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-2984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</a:pPr>
            <a:r>
              <a:rPr b="1" i="0" lang="en" sz="1100" u="none" cap="none" strike="noStrike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Captures contextual meaning</a:t>
            </a:r>
            <a:r>
              <a:rPr b="0" i="0" lang="en" sz="1100" u="none" cap="none" strike="noStrike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 of words, improving phishing email detection.</a:t>
            </a:r>
            <a:endParaRPr b="0" i="0" sz="1100" u="none" cap="none" strike="noStrike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-2984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</a:pPr>
            <a:r>
              <a:rPr b="1" i="0" lang="en" sz="1100" u="none" cap="none" strike="noStrike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Fine-tuned</a:t>
            </a:r>
            <a:r>
              <a:rPr b="0" i="0" lang="en" sz="1100" u="none" cap="none" strike="noStrike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 on phishing email datasets for high accuracy.</a:t>
            </a:r>
            <a:endParaRPr b="0" i="0" sz="1100" u="none" cap="none" strike="noStrike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1" i="0" sz="1300" u="none" cap="none" strike="noStrike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719" name="Google Shape;719;p41"/>
          <p:cNvSpPr txBox="1"/>
          <p:nvPr/>
        </p:nvSpPr>
        <p:spPr>
          <a:xfrm>
            <a:off x="2995225" y="1470100"/>
            <a:ext cx="2990700" cy="31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" sz="1300" u="none" cap="none" strike="noStrike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Fraudulent Transaction Detection:</a:t>
            </a:r>
            <a:endParaRPr b="1" i="0" sz="1300" u="none" cap="none" strike="noStrike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Algorithm:</a:t>
            </a:r>
            <a:r>
              <a:rPr b="0" i="0" lang="en" sz="1100" u="none" cap="none" strike="noStrike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 </a:t>
            </a:r>
            <a:r>
              <a:rPr b="1" i="0" lang="en" sz="1100" u="none" cap="none" strike="noStrike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Autoencoder with Isolation Forest</a:t>
            </a:r>
            <a:endParaRPr b="1" i="0" sz="1100" u="none" cap="none" strike="noStrike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-29845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</a:pPr>
            <a:r>
              <a:rPr b="1" i="0" lang="en" sz="1100" u="none" cap="none" strike="noStrike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Autoencoder</a:t>
            </a:r>
            <a:r>
              <a:rPr b="0" i="0" lang="en" sz="1100" u="none" cap="none" strike="noStrike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 reduces dimensionality and extracts essential transaction features.</a:t>
            </a:r>
            <a:endParaRPr b="0" i="0" sz="1100" u="none" cap="none" strike="noStrike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-2984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</a:pPr>
            <a:r>
              <a:rPr b="1" i="0" lang="en" sz="1100" u="none" cap="none" strike="noStrike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Isolation Forest</a:t>
            </a:r>
            <a:r>
              <a:rPr b="0" i="0" lang="en" sz="1100" u="none" cap="none" strike="noStrike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 detects anomalies based on learned representations.</a:t>
            </a:r>
            <a:endParaRPr b="0" i="0" sz="1100" u="none" cap="none" strike="noStrike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-2984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</a:pPr>
            <a:r>
              <a:rPr b="0" i="0" lang="en" sz="1100" u="none" cap="none" strike="noStrike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Efficient for </a:t>
            </a:r>
            <a:r>
              <a:rPr b="1" i="0" lang="en" sz="1100" u="none" cap="none" strike="noStrike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unsupervised learning</a:t>
            </a:r>
            <a:r>
              <a:rPr b="0" i="0" lang="en" sz="1100" u="none" cap="none" strike="noStrike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, detecting fraud without requiring labeled data.</a:t>
            </a:r>
            <a:endParaRPr b="0" i="0" sz="1100" u="none" cap="none" strike="noStrike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1" i="0" sz="1300" u="none" cap="none" strike="noStrike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720" name="Google Shape;720;p41"/>
          <p:cNvSpPr txBox="1"/>
          <p:nvPr/>
        </p:nvSpPr>
        <p:spPr>
          <a:xfrm>
            <a:off x="5967025" y="1470100"/>
            <a:ext cx="2990700" cy="31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" sz="1300" u="none" cap="none" strike="noStrike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URL Classification:</a:t>
            </a:r>
            <a:endParaRPr b="1" i="0" sz="1300" u="none" cap="none" strike="noStrike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Algorithm:</a:t>
            </a:r>
            <a:r>
              <a:rPr b="0" i="0" lang="en" sz="1100" u="none" cap="none" strike="noStrike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 </a:t>
            </a:r>
            <a:r>
              <a:rPr b="1" i="0" lang="en" sz="1100" u="none" cap="none" strike="noStrike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CNN + LSTM (Convolutional Neural Network + Long Short-Term Memory)</a:t>
            </a:r>
            <a:endParaRPr b="1" i="0" sz="1100" u="none" cap="none" strike="noStrike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-29845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</a:pPr>
            <a:r>
              <a:rPr b="1" i="0" lang="en" sz="1100" u="none" cap="none" strike="noStrike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CNN extracts spatial features</a:t>
            </a:r>
            <a:r>
              <a:rPr b="0" i="0" lang="en" sz="1100" u="none" cap="none" strike="noStrike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 from URL structure.</a:t>
            </a:r>
            <a:endParaRPr b="0" i="0" sz="1100" u="none" cap="none" strike="noStrike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-2984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</a:pPr>
            <a:r>
              <a:rPr b="1" i="0" lang="en" sz="1100" u="none" cap="none" strike="noStrike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LSTM captures sequential patterns</a:t>
            </a:r>
            <a:r>
              <a:rPr b="0" i="0" lang="en" sz="1100" u="none" cap="none" strike="noStrike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, improving detection of phishing URLs.</a:t>
            </a:r>
            <a:endParaRPr b="0" i="0" sz="1100" u="none" cap="none" strike="noStrike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-2984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</a:pPr>
            <a:r>
              <a:rPr b="1" i="0" lang="en" sz="1100" u="none" cap="none" strike="noStrike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Hybrid deep learning model</a:t>
            </a:r>
            <a:r>
              <a:rPr b="0" i="0" lang="en" sz="1100" u="none" cap="none" strike="noStrike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 for better performance over traditional classifiers.</a:t>
            </a:r>
            <a:endParaRPr b="0" i="0" sz="1100" u="none" cap="none" strike="noStrike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1" i="0" sz="1300" u="none" cap="none" strike="noStrike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42"/>
          <p:cNvSpPr/>
          <p:nvPr/>
        </p:nvSpPr>
        <p:spPr>
          <a:xfrm>
            <a:off x="970400" y="1101263"/>
            <a:ext cx="3133800" cy="1882500"/>
          </a:xfrm>
          <a:prstGeom prst="snip2DiagRect">
            <a:avLst>
              <a:gd fmla="val 0" name="adj1"/>
              <a:gd fmla="val 11074" name="adj2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6" name="Google Shape;726;p42"/>
          <p:cNvSpPr txBox="1"/>
          <p:nvPr>
            <p:ph type="title"/>
          </p:nvPr>
        </p:nvSpPr>
        <p:spPr>
          <a:xfrm>
            <a:off x="970400" y="1168075"/>
            <a:ext cx="3133800" cy="18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Architecture Diagram</a:t>
            </a:r>
            <a:endParaRPr/>
          </a:p>
        </p:txBody>
      </p:sp>
      <p:pic>
        <p:nvPicPr>
          <p:cNvPr id="727" name="Google Shape;727;p42"/>
          <p:cNvPicPr preferRelativeResize="0"/>
          <p:nvPr/>
        </p:nvPicPr>
        <p:blipFill rotWithShape="1">
          <a:blip r:embed="rId3">
            <a:alphaModFix amt="75000"/>
          </a:blip>
          <a:srcRect b="0" l="19106" r="0" t="4942"/>
          <a:stretch/>
        </p:blipFill>
        <p:spPr>
          <a:xfrm rot="5400000">
            <a:off x="5263637" y="509564"/>
            <a:ext cx="4580326" cy="33325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28" name="Google Shape;728;p42"/>
          <p:cNvGrpSpPr/>
          <p:nvPr/>
        </p:nvGrpSpPr>
        <p:grpSpPr>
          <a:xfrm rot="5400000">
            <a:off x="2135832" y="-194504"/>
            <a:ext cx="288601" cy="1096693"/>
            <a:chOff x="1006700" y="2603975"/>
            <a:chExt cx="55450" cy="210700"/>
          </a:xfrm>
        </p:grpSpPr>
        <p:sp>
          <p:nvSpPr>
            <p:cNvPr id="729" name="Google Shape;729;p42"/>
            <p:cNvSpPr/>
            <p:nvPr/>
          </p:nvSpPr>
          <p:spPr>
            <a:xfrm>
              <a:off x="1006700" y="2629975"/>
              <a:ext cx="55450" cy="3850"/>
            </a:xfrm>
            <a:custGeom>
              <a:rect b="b" l="l" r="r" t="t"/>
              <a:pathLst>
                <a:path extrusionOk="0" h="154" w="2218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0" name="Google Shape;730;p42"/>
            <p:cNvSpPr/>
            <p:nvPr/>
          </p:nvSpPr>
          <p:spPr>
            <a:xfrm>
              <a:off x="1032700" y="2603975"/>
              <a:ext cx="3850" cy="55450"/>
            </a:xfrm>
            <a:custGeom>
              <a:rect b="b" l="l" r="r" t="t"/>
              <a:pathLst>
                <a:path extrusionOk="0" h="2218" w="154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1" name="Google Shape;731;p42"/>
            <p:cNvSpPr/>
            <p:nvPr/>
          </p:nvSpPr>
          <p:spPr>
            <a:xfrm>
              <a:off x="1006700" y="2707200"/>
              <a:ext cx="55450" cy="3850"/>
            </a:xfrm>
            <a:custGeom>
              <a:rect b="b" l="l" r="r" t="t"/>
              <a:pathLst>
                <a:path extrusionOk="0" h="154" w="2218">
                  <a:moveTo>
                    <a:pt x="0" y="1"/>
                  </a:moveTo>
                  <a:lnTo>
                    <a:pt x="0" y="154"/>
                  </a:lnTo>
                  <a:lnTo>
                    <a:pt x="2218" y="154"/>
                  </a:lnTo>
                  <a:lnTo>
                    <a:pt x="22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2" name="Google Shape;732;p42"/>
            <p:cNvSpPr/>
            <p:nvPr/>
          </p:nvSpPr>
          <p:spPr>
            <a:xfrm>
              <a:off x="1032700" y="2681600"/>
              <a:ext cx="3850" cy="55450"/>
            </a:xfrm>
            <a:custGeom>
              <a:rect b="b" l="l" r="r" t="t"/>
              <a:pathLst>
                <a:path extrusionOk="0" h="2218" w="154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3" name="Google Shape;733;p42"/>
            <p:cNvSpPr/>
            <p:nvPr/>
          </p:nvSpPr>
          <p:spPr>
            <a:xfrm>
              <a:off x="1006700" y="2785225"/>
              <a:ext cx="55450" cy="3850"/>
            </a:xfrm>
            <a:custGeom>
              <a:rect b="b" l="l" r="r" t="t"/>
              <a:pathLst>
                <a:path extrusionOk="0" h="154" w="2218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4" name="Google Shape;734;p42"/>
            <p:cNvSpPr/>
            <p:nvPr/>
          </p:nvSpPr>
          <p:spPr>
            <a:xfrm>
              <a:off x="1032700" y="2759225"/>
              <a:ext cx="3850" cy="55450"/>
            </a:xfrm>
            <a:custGeom>
              <a:rect b="b" l="l" r="r" t="t"/>
              <a:pathLst>
                <a:path extrusionOk="0" h="2218" w="154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35" name="Google Shape;735;p42"/>
          <p:cNvGrpSpPr/>
          <p:nvPr/>
        </p:nvGrpSpPr>
        <p:grpSpPr>
          <a:xfrm>
            <a:off x="7921987" y="3917669"/>
            <a:ext cx="1017582" cy="946700"/>
            <a:chOff x="827350" y="3629733"/>
            <a:chExt cx="1431600" cy="1332067"/>
          </a:xfrm>
        </p:grpSpPr>
        <p:sp>
          <p:nvSpPr>
            <p:cNvPr id="736" name="Google Shape;736;p42"/>
            <p:cNvSpPr/>
            <p:nvPr/>
          </p:nvSpPr>
          <p:spPr>
            <a:xfrm>
              <a:off x="827350" y="3629733"/>
              <a:ext cx="778157" cy="1291383"/>
            </a:xfrm>
            <a:custGeom>
              <a:rect b="b" l="l" r="r" t="t"/>
              <a:pathLst>
                <a:path extrusionOk="0" h="22822" w="13752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7" name="Google Shape;737;p42"/>
            <p:cNvSpPr/>
            <p:nvPr/>
          </p:nvSpPr>
          <p:spPr>
            <a:xfrm>
              <a:off x="1180440" y="4291834"/>
              <a:ext cx="1078510" cy="669966"/>
            </a:xfrm>
            <a:custGeom>
              <a:rect b="b" l="l" r="r" t="t"/>
              <a:pathLst>
                <a:path extrusionOk="0" h="11840" w="1906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8" name="Google Shape;738;p42"/>
            <p:cNvSpPr/>
            <p:nvPr/>
          </p:nvSpPr>
          <p:spPr>
            <a:xfrm>
              <a:off x="1251454" y="3629733"/>
              <a:ext cx="1007496" cy="702842"/>
            </a:xfrm>
            <a:custGeom>
              <a:rect b="b" l="l" r="r" t="t"/>
              <a:pathLst>
                <a:path extrusionOk="0" h="12421" w="17805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39" name="Google Shape;739;p42"/>
          <p:cNvGrpSpPr/>
          <p:nvPr/>
        </p:nvGrpSpPr>
        <p:grpSpPr>
          <a:xfrm>
            <a:off x="7379477" y="4313619"/>
            <a:ext cx="437354" cy="406680"/>
            <a:chOff x="827350" y="3629733"/>
            <a:chExt cx="1431600" cy="1332067"/>
          </a:xfrm>
        </p:grpSpPr>
        <p:sp>
          <p:nvSpPr>
            <p:cNvPr id="740" name="Google Shape;740;p42"/>
            <p:cNvSpPr/>
            <p:nvPr/>
          </p:nvSpPr>
          <p:spPr>
            <a:xfrm>
              <a:off x="827350" y="3629733"/>
              <a:ext cx="778157" cy="1291383"/>
            </a:xfrm>
            <a:custGeom>
              <a:rect b="b" l="l" r="r" t="t"/>
              <a:pathLst>
                <a:path extrusionOk="0" h="22822" w="13752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1" name="Google Shape;741;p42"/>
            <p:cNvSpPr/>
            <p:nvPr/>
          </p:nvSpPr>
          <p:spPr>
            <a:xfrm>
              <a:off x="1180440" y="4291834"/>
              <a:ext cx="1078510" cy="669966"/>
            </a:xfrm>
            <a:custGeom>
              <a:rect b="b" l="l" r="r" t="t"/>
              <a:pathLst>
                <a:path extrusionOk="0" h="11840" w="1906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2" name="Google Shape;742;p42"/>
            <p:cNvSpPr/>
            <p:nvPr/>
          </p:nvSpPr>
          <p:spPr>
            <a:xfrm>
              <a:off x="1251454" y="3629733"/>
              <a:ext cx="1007496" cy="702842"/>
            </a:xfrm>
            <a:custGeom>
              <a:rect b="b" l="l" r="r" t="t"/>
              <a:pathLst>
                <a:path extrusionOk="0" h="12421" w="17805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43" name="Google Shape;743;p42"/>
          <p:cNvGrpSpPr/>
          <p:nvPr/>
        </p:nvGrpSpPr>
        <p:grpSpPr>
          <a:xfrm>
            <a:off x="8035905" y="3275506"/>
            <a:ext cx="572068" cy="532028"/>
            <a:chOff x="827350" y="3629733"/>
            <a:chExt cx="1431600" cy="1332067"/>
          </a:xfrm>
        </p:grpSpPr>
        <p:sp>
          <p:nvSpPr>
            <p:cNvPr id="744" name="Google Shape;744;p42"/>
            <p:cNvSpPr/>
            <p:nvPr/>
          </p:nvSpPr>
          <p:spPr>
            <a:xfrm>
              <a:off x="827350" y="3629733"/>
              <a:ext cx="778157" cy="1291383"/>
            </a:xfrm>
            <a:custGeom>
              <a:rect b="b" l="l" r="r" t="t"/>
              <a:pathLst>
                <a:path extrusionOk="0" h="22822" w="13752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5" name="Google Shape;745;p42"/>
            <p:cNvSpPr/>
            <p:nvPr/>
          </p:nvSpPr>
          <p:spPr>
            <a:xfrm>
              <a:off x="1180440" y="4291834"/>
              <a:ext cx="1078510" cy="669966"/>
            </a:xfrm>
            <a:custGeom>
              <a:rect b="b" l="l" r="r" t="t"/>
              <a:pathLst>
                <a:path extrusionOk="0" h="11840" w="1906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6" name="Google Shape;746;p42"/>
            <p:cNvSpPr/>
            <p:nvPr/>
          </p:nvSpPr>
          <p:spPr>
            <a:xfrm>
              <a:off x="1251454" y="3629733"/>
              <a:ext cx="1007496" cy="702842"/>
            </a:xfrm>
            <a:custGeom>
              <a:rect b="b" l="l" r="r" t="t"/>
              <a:pathLst>
                <a:path extrusionOk="0" h="12421" w="17805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747" name="Google Shape;747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72000" y="676725"/>
            <a:ext cx="4121748" cy="37893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43"/>
          <p:cNvSpPr/>
          <p:nvPr/>
        </p:nvSpPr>
        <p:spPr>
          <a:xfrm>
            <a:off x="970400" y="1101263"/>
            <a:ext cx="3133800" cy="1882500"/>
          </a:xfrm>
          <a:prstGeom prst="snip2DiagRect">
            <a:avLst>
              <a:gd fmla="val 0" name="adj1"/>
              <a:gd fmla="val 11074" name="adj2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3" name="Google Shape;753;p43"/>
          <p:cNvSpPr txBox="1"/>
          <p:nvPr>
            <p:ph type="title"/>
          </p:nvPr>
        </p:nvSpPr>
        <p:spPr>
          <a:xfrm>
            <a:off x="970400" y="1168075"/>
            <a:ext cx="3133800" cy="18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Context Diagram</a:t>
            </a:r>
            <a:endParaRPr/>
          </a:p>
        </p:txBody>
      </p:sp>
      <p:pic>
        <p:nvPicPr>
          <p:cNvPr id="754" name="Google Shape;754;p43"/>
          <p:cNvPicPr preferRelativeResize="0"/>
          <p:nvPr/>
        </p:nvPicPr>
        <p:blipFill rotWithShape="1">
          <a:blip r:embed="rId3">
            <a:alphaModFix amt="75000"/>
          </a:blip>
          <a:srcRect b="0" l="19106" r="0" t="4942"/>
          <a:stretch/>
        </p:blipFill>
        <p:spPr>
          <a:xfrm rot="5400000">
            <a:off x="5263637" y="509564"/>
            <a:ext cx="4580326" cy="33325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55" name="Google Shape;755;p43"/>
          <p:cNvGrpSpPr/>
          <p:nvPr/>
        </p:nvGrpSpPr>
        <p:grpSpPr>
          <a:xfrm rot="5400000">
            <a:off x="2135832" y="-194504"/>
            <a:ext cx="288601" cy="1096693"/>
            <a:chOff x="1006700" y="2603975"/>
            <a:chExt cx="55450" cy="210700"/>
          </a:xfrm>
        </p:grpSpPr>
        <p:sp>
          <p:nvSpPr>
            <p:cNvPr id="756" name="Google Shape;756;p43"/>
            <p:cNvSpPr/>
            <p:nvPr/>
          </p:nvSpPr>
          <p:spPr>
            <a:xfrm>
              <a:off x="1006700" y="2629975"/>
              <a:ext cx="55450" cy="3850"/>
            </a:xfrm>
            <a:custGeom>
              <a:rect b="b" l="l" r="r" t="t"/>
              <a:pathLst>
                <a:path extrusionOk="0" h="154" w="2218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7" name="Google Shape;757;p43"/>
            <p:cNvSpPr/>
            <p:nvPr/>
          </p:nvSpPr>
          <p:spPr>
            <a:xfrm>
              <a:off x="1032700" y="2603975"/>
              <a:ext cx="3850" cy="55450"/>
            </a:xfrm>
            <a:custGeom>
              <a:rect b="b" l="l" r="r" t="t"/>
              <a:pathLst>
                <a:path extrusionOk="0" h="2218" w="154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8" name="Google Shape;758;p43"/>
            <p:cNvSpPr/>
            <p:nvPr/>
          </p:nvSpPr>
          <p:spPr>
            <a:xfrm>
              <a:off x="1006700" y="2707200"/>
              <a:ext cx="55450" cy="3850"/>
            </a:xfrm>
            <a:custGeom>
              <a:rect b="b" l="l" r="r" t="t"/>
              <a:pathLst>
                <a:path extrusionOk="0" h="154" w="2218">
                  <a:moveTo>
                    <a:pt x="0" y="1"/>
                  </a:moveTo>
                  <a:lnTo>
                    <a:pt x="0" y="154"/>
                  </a:lnTo>
                  <a:lnTo>
                    <a:pt x="2218" y="154"/>
                  </a:lnTo>
                  <a:lnTo>
                    <a:pt x="22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9" name="Google Shape;759;p43"/>
            <p:cNvSpPr/>
            <p:nvPr/>
          </p:nvSpPr>
          <p:spPr>
            <a:xfrm>
              <a:off x="1032700" y="2681600"/>
              <a:ext cx="3850" cy="55450"/>
            </a:xfrm>
            <a:custGeom>
              <a:rect b="b" l="l" r="r" t="t"/>
              <a:pathLst>
                <a:path extrusionOk="0" h="2218" w="154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0" name="Google Shape;760;p43"/>
            <p:cNvSpPr/>
            <p:nvPr/>
          </p:nvSpPr>
          <p:spPr>
            <a:xfrm>
              <a:off x="1006700" y="2785225"/>
              <a:ext cx="55450" cy="3850"/>
            </a:xfrm>
            <a:custGeom>
              <a:rect b="b" l="l" r="r" t="t"/>
              <a:pathLst>
                <a:path extrusionOk="0" h="154" w="2218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1" name="Google Shape;761;p43"/>
            <p:cNvSpPr/>
            <p:nvPr/>
          </p:nvSpPr>
          <p:spPr>
            <a:xfrm>
              <a:off x="1032700" y="2759225"/>
              <a:ext cx="3850" cy="55450"/>
            </a:xfrm>
            <a:custGeom>
              <a:rect b="b" l="l" r="r" t="t"/>
              <a:pathLst>
                <a:path extrusionOk="0" h="2218" w="154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62" name="Google Shape;762;p43"/>
          <p:cNvGrpSpPr/>
          <p:nvPr/>
        </p:nvGrpSpPr>
        <p:grpSpPr>
          <a:xfrm>
            <a:off x="7921987" y="3917669"/>
            <a:ext cx="1017582" cy="946700"/>
            <a:chOff x="827350" y="3629733"/>
            <a:chExt cx="1431600" cy="1332067"/>
          </a:xfrm>
        </p:grpSpPr>
        <p:sp>
          <p:nvSpPr>
            <p:cNvPr id="763" name="Google Shape;763;p43"/>
            <p:cNvSpPr/>
            <p:nvPr/>
          </p:nvSpPr>
          <p:spPr>
            <a:xfrm>
              <a:off x="827350" y="3629733"/>
              <a:ext cx="778157" cy="1291383"/>
            </a:xfrm>
            <a:custGeom>
              <a:rect b="b" l="l" r="r" t="t"/>
              <a:pathLst>
                <a:path extrusionOk="0" h="22822" w="13752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4" name="Google Shape;764;p43"/>
            <p:cNvSpPr/>
            <p:nvPr/>
          </p:nvSpPr>
          <p:spPr>
            <a:xfrm>
              <a:off x="1180440" y="4291834"/>
              <a:ext cx="1078510" cy="669966"/>
            </a:xfrm>
            <a:custGeom>
              <a:rect b="b" l="l" r="r" t="t"/>
              <a:pathLst>
                <a:path extrusionOk="0" h="11840" w="1906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5" name="Google Shape;765;p43"/>
            <p:cNvSpPr/>
            <p:nvPr/>
          </p:nvSpPr>
          <p:spPr>
            <a:xfrm>
              <a:off x="1251454" y="3629733"/>
              <a:ext cx="1007496" cy="702842"/>
            </a:xfrm>
            <a:custGeom>
              <a:rect b="b" l="l" r="r" t="t"/>
              <a:pathLst>
                <a:path extrusionOk="0" h="12421" w="17805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66" name="Google Shape;766;p43"/>
          <p:cNvGrpSpPr/>
          <p:nvPr/>
        </p:nvGrpSpPr>
        <p:grpSpPr>
          <a:xfrm>
            <a:off x="7379477" y="4313619"/>
            <a:ext cx="437354" cy="406680"/>
            <a:chOff x="827350" y="3629733"/>
            <a:chExt cx="1431600" cy="1332067"/>
          </a:xfrm>
        </p:grpSpPr>
        <p:sp>
          <p:nvSpPr>
            <p:cNvPr id="767" name="Google Shape;767;p43"/>
            <p:cNvSpPr/>
            <p:nvPr/>
          </p:nvSpPr>
          <p:spPr>
            <a:xfrm>
              <a:off x="827350" y="3629733"/>
              <a:ext cx="778157" cy="1291383"/>
            </a:xfrm>
            <a:custGeom>
              <a:rect b="b" l="l" r="r" t="t"/>
              <a:pathLst>
                <a:path extrusionOk="0" h="22822" w="13752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8" name="Google Shape;768;p43"/>
            <p:cNvSpPr/>
            <p:nvPr/>
          </p:nvSpPr>
          <p:spPr>
            <a:xfrm>
              <a:off x="1180440" y="4291834"/>
              <a:ext cx="1078510" cy="669966"/>
            </a:xfrm>
            <a:custGeom>
              <a:rect b="b" l="l" r="r" t="t"/>
              <a:pathLst>
                <a:path extrusionOk="0" h="11840" w="1906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9" name="Google Shape;769;p43"/>
            <p:cNvSpPr/>
            <p:nvPr/>
          </p:nvSpPr>
          <p:spPr>
            <a:xfrm>
              <a:off x="1251454" y="3629733"/>
              <a:ext cx="1007496" cy="702842"/>
            </a:xfrm>
            <a:custGeom>
              <a:rect b="b" l="l" r="r" t="t"/>
              <a:pathLst>
                <a:path extrusionOk="0" h="12421" w="17805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70" name="Google Shape;770;p43"/>
          <p:cNvGrpSpPr/>
          <p:nvPr/>
        </p:nvGrpSpPr>
        <p:grpSpPr>
          <a:xfrm>
            <a:off x="8035905" y="3275506"/>
            <a:ext cx="572068" cy="532028"/>
            <a:chOff x="827350" y="3629733"/>
            <a:chExt cx="1431600" cy="1332067"/>
          </a:xfrm>
        </p:grpSpPr>
        <p:sp>
          <p:nvSpPr>
            <p:cNvPr id="771" name="Google Shape;771;p43"/>
            <p:cNvSpPr/>
            <p:nvPr/>
          </p:nvSpPr>
          <p:spPr>
            <a:xfrm>
              <a:off x="827350" y="3629733"/>
              <a:ext cx="778157" cy="1291383"/>
            </a:xfrm>
            <a:custGeom>
              <a:rect b="b" l="l" r="r" t="t"/>
              <a:pathLst>
                <a:path extrusionOk="0" h="22822" w="13752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2" name="Google Shape;772;p43"/>
            <p:cNvSpPr/>
            <p:nvPr/>
          </p:nvSpPr>
          <p:spPr>
            <a:xfrm>
              <a:off x="1180440" y="4291834"/>
              <a:ext cx="1078510" cy="669966"/>
            </a:xfrm>
            <a:custGeom>
              <a:rect b="b" l="l" r="r" t="t"/>
              <a:pathLst>
                <a:path extrusionOk="0" h="11840" w="1906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3" name="Google Shape;773;p43"/>
            <p:cNvSpPr/>
            <p:nvPr/>
          </p:nvSpPr>
          <p:spPr>
            <a:xfrm>
              <a:off x="1251454" y="3629733"/>
              <a:ext cx="1007496" cy="702842"/>
            </a:xfrm>
            <a:custGeom>
              <a:rect b="b" l="l" r="r" t="t"/>
              <a:pathLst>
                <a:path extrusionOk="0" h="12421" w="17805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774" name="Google Shape;774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43225" y="788525"/>
            <a:ext cx="4211574" cy="3414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44"/>
          <p:cNvSpPr/>
          <p:nvPr/>
        </p:nvSpPr>
        <p:spPr>
          <a:xfrm>
            <a:off x="970400" y="1101263"/>
            <a:ext cx="3133800" cy="1882500"/>
          </a:xfrm>
          <a:prstGeom prst="snip2DiagRect">
            <a:avLst>
              <a:gd fmla="val 0" name="adj1"/>
              <a:gd fmla="val 11074" name="adj2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0" name="Google Shape;780;p44"/>
          <p:cNvSpPr txBox="1"/>
          <p:nvPr>
            <p:ph type="title"/>
          </p:nvPr>
        </p:nvSpPr>
        <p:spPr>
          <a:xfrm>
            <a:off x="970400" y="1168075"/>
            <a:ext cx="3133800" cy="18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ER Diagram</a:t>
            </a:r>
            <a:endParaRPr/>
          </a:p>
        </p:txBody>
      </p:sp>
      <p:pic>
        <p:nvPicPr>
          <p:cNvPr id="781" name="Google Shape;781;p44"/>
          <p:cNvPicPr preferRelativeResize="0"/>
          <p:nvPr/>
        </p:nvPicPr>
        <p:blipFill rotWithShape="1">
          <a:blip r:embed="rId3">
            <a:alphaModFix amt="75000"/>
          </a:blip>
          <a:srcRect b="0" l="19106" r="0" t="4942"/>
          <a:stretch/>
        </p:blipFill>
        <p:spPr>
          <a:xfrm rot="5400000">
            <a:off x="5263637" y="509564"/>
            <a:ext cx="4580326" cy="33325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82" name="Google Shape;782;p44"/>
          <p:cNvGrpSpPr/>
          <p:nvPr/>
        </p:nvGrpSpPr>
        <p:grpSpPr>
          <a:xfrm rot="5400000">
            <a:off x="2135832" y="-194504"/>
            <a:ext cx="288601" cy="1096693"/>
            <a:chOff x="1006700" y="2603975"/>
            <a:chExt cx="55450" cy="210700"/>
          </a:xfrm>
        </p:grpSpPr>
        <p:sp>
          <p:nvSpPr>
            <p:cNvPr id="783" name="Google Shape;783;p44"/>
            <p:cNvSpPr/>
            <p:nvPr/>
          </p:nvSpPr>
          <p:spPr>
            <a:xfrm>
              <a:off x="1006700" y="2629975"/>
              <a:ext cx="55450" cy="3850"/>
            </a:xfrm>
            <a:custGeom>
              <a:rect b="b" l="l" r="r" t="t"/>
              <a:pathLst>
                <a:path extrusionOk="0" h="154" w="2218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4" name="Google Shape;784;p44"/>
            <p:cNvSpPr/>
            <p:nvPr/>
          </p:nvSpPr>
          <p:spPr>
            <a:xfrm>
              <a:off x="1032700" y="2603975"/>
              <a:ext cx="3850" cy="55450"/>
            </a:xfrm>
            <a:custGeom>
              <a:rect b="b" l="l" r="r" t="t"/>
              <a:pathLst>
                <a:path extrusionOk="0" h="2218" w="154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5" name="Google Shape;785;p44"/>
            <p:cNvSpPr/>
            <p:nvPr/>
          </p:nvSpPr>
          <p:spPr>
            <a:xfrm>
              <a:off x="1006700" y="2707200"/>
              <a:ext cx="55450" cy="3850"/>
            </a:xfrm>
            <a:custGeom>
              <a:rect b="b" l="l" r="r" t="t"/>
              <a:pathLst>
                <a:path extrusionOk="0" h="154" w="2218">
                  <a:moveTo>
                    <a:pt x="0" y="1"/>
                  </a:moveTo>
                  <a:lnTo>
                    <a:pt x="0" y="154"/>
                  </a:lnTo>
                  <a:lnTo>
                    <a:pt x="2218" y="154"/>
                  </a:lnTo>
                  <a:lnTo>
                    <a:pt x="22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6" name="Google Shape;786;p44"/>
            <p:cNvSpPr/>
            <p:nvPr/>
          </p:nvSpPr>
          <p:spPr>
            <a:xfrm>
              <a:off x="1032700" y="2681600"/>
              <a:ext cx="3850" cy="55450"/>
            </a:xfrm>
            <a:custGeom>
              <a:rect b="b" l="l" r="r" t="t"/>
              <a:pathLst>
                <a:path extrusionOk="0" h="2218" w="154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7" name="Google Shape;787;p44"/>
            <p:cNvSpPr/>
            <p:nvPr/>
          </p:nvSpPr>
          <p:spPr>
            <a:xfrm>
              <a:off x="1006700" y="2785225"/>
              <a:ext cx="55450" cy="3850"/>
            </a:xfrm>
            <a:custGeom>
              <a:rect b="b" l="l" r="r" t="t"/>
              <a:pathLst>
                <a:path extrusionOk="0" h="154" w="2218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8" name="Google Shape;788;p44"/>
            <p:cNvSpPr/>
            <p:nvPr/>
          </p:nvSpPr>
          <p:spPr>
            <a:xfrm>
              <a:off x="1032700" y="2759225"/>
              <a:ext cx="3850" cy="55450"/>
            </a:xfrm>
            <a:custGeom>
              <a:rect b="b" l="l" r="r" t="t"/>
              <a:pathLst>
                <a:path extrusionOk="0" h="2218" w="154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89" name="Google Shape;789;p44"/>
          <p:cNvGrpSpPr/>
          <p:nvPr/>
        </p:nvGrpSpPr>
        <p:grpSpPr>
          <a:xfrm>
            <a:off x="7921987" y="3917669"/>
            <a:ext cx="1017582" cy="946700"/>
            <a:chOff x="827350" y="3629733"/>
            <a:chExt cx="1431600" cy="1332067"/>
          </a:xfrm>
        </p:grpSpPr>
        <p:sp>
          <p:nvSpPr>
            <p:cNvPr id="790" name="Google Shape;790;p44"/>
            <p:cNvSpPr/>
            <p:nvPr/>
          </p:nvSpPr>
          <p:spPr>
            <a:xfrm>
              <a:off x="827350" y="3629733"/>
              <a:ext cx="778157" cy="1291383"/>
            </a:xfrm>
            <a:custGeom>
              <a:rect b="b" l="l" r="r" t="t"/>
              <a:pathLst>
                <a:path extrusionOk="0" h="22822" w="13752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1" name="Google Shape;791;p44"/>
            <p:cNvSpPr/>
            <p:nvPr/>
          </p:nvSpPr>
          <p:spPr>
            <a:xfrm>
              <a:off x="1180440" y="4291834"/>
              <a:ext cx="1078510" cy="669966"/>
            </a:xfrm>
            <a:custGeom>
              <a:rect b="b" l="l" r="r" t="t"/>
              <a:pathLst>
                <a:path extrusionOk="0" h="11840" w="1906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2" name="Google Shape;792;p44"/>
            <p:cNvSpPr/>
            <p:nvPr/>
          </p:nvSpPr>
          <p:spPr>
            <a:xfrm>
              <a:off x="1251454" y="3629733"/>
              <a:ext cx="1007496" cy="702842"/>
            </a:xfrm>
            <a:custGeom>
              <a:rect b="b" l="l" r="r" t="t"/>
              <a:pathLst>
                <a:path extrusionOk="0" h="12421" w="17805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93" name="Google Shape;793;p44"/>
          <p:cNvGrpSpPr/>
          <p:nvPr/>
        </p:nvGrpSpPr>
        <p:grpSpPr>
          <a:xfrm>
            <a:off x="7379477" y="4313619"/>
            <a:ext cx="437354" cy="406680"/>
            <a:chOff x="827350" y="3629733"/>
            <a:chExt cx="1431600" cy="1332067"/>
          </a:xfrm>
        </p:grpSpPr>
        <p:sp>
          <p:nvSpPr>
            <p:cNvPr id="794" name="Google Shape;794;p44"/>
            <p:cNvSpPr/>
            <p:nvPr/>
          </p:nvSpPr>
          <p:spPr>
            <a:xfrm>
              <a:off x="827350" y="3629733"/>
              <a:ext cx="778157" cy="1291383"/>
            </a:xfrm>
            <a:custGeom>
              <a:rect b="b" l="l" r="r" t="t"/>
              <a:pathLst>
                <a:path extrusionOk="0" h="22822" w="13752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5" name="Google Shape;795;p44"/>
            <p:cNvSpPr/>
            <p:nvPr/>
          </p:nvSpPr>
          <p:spPr>
            <a:xfrm>
              <a:off x="1180440" y="4291834"/>
              <a:ext cx="1078510" cy="669966"/>
            </a:xfrm>
            <a:custGeom>
              <a:rect b="b" l="l" r="r" t="t"/>
              <a:pathLst>
                <a:path extrusionOk="0" h="11840" w="1906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6" name="Google Shape;796;p44"/>
            <p:cNvSpPr/>
            <p:nvPr/>
          </p:nvSpPr>
          <p:spPr>
            <a:xfrm>
              <a:off x="1251454" y="3629733"/>
              <a:ext cx="1007496" cy="702842"/>
            </a:xfrm>
            <a:custGeom>
              <a:rect b="b" l="l" r="r" t="t"/>
              <a:pathLst>
                <a:path extrusionOk="0" h="12421" w="17805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97" name="Google Shape;797;p44"/>
          <p:cNvGrpSpPr/>
          <p:nvPr/>
        </p:nvGrpSpPr>
        <p:grpSpPr>
          <a:xfrm>
            <a:off x="8035905" y="3275506"/>
            <a:ext cx="572068" cy="532028"/>
            <a:chOff x="827350" y="3629733"/>
            <a:chExt cx="1431600" cy="1332067"/>
          </a:xfrm>
        </p:grpSpPr>
        <p:sp>
          <p:nvSpPr>
            <p:cNvPr id="798" name="Google Shape;798;p44"/>
            <p:cNvSpPr/>
            <p:nvPr/>
          </p:nvSpPr>
          <p:spPr>
            <a:xfrm>
              <a:off x="827350" y="3629733"/>
              <a:ext cx="778157" cy="1291383"/>
            </a:xfrm>
            <a:custGeom>
              <a:rect b="b" l="l" r="r" t="t"/>
              <a:pathLst>
                <a:path extrusionOk="0" h="22822" w="13752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9" name="Google Shape;799;p44"/>
            <p:cNvSpPr/>
            <p:nvPr/>
          </p:nvSpPr>
          <p:spPr>
            <a:xfrm>
              <a:off x="1180440" y="4291834"/>
              <a:ext cx="1078510" cy="669966"/>
            </a:xfrm>
            <a:custGeom>
              <a:rect b="b" l="l" r="r" t="t"/>
              <a:pathLst>
                <a:path extrusionOk="0" h="11840" w="1906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0" name="Google Shape;800;p44"/>
            <p:cNvSpPr/>
            <p:nvPr/>
          </p:nvSpPr>
          <p:spPr>
            <a:xfrm>
              <a:off x="1251454" y="3629733"/>
              <a:ext cx="1007496" cy="702842"/>
            </a:xfrm>
            <a:custGeom>
              <a:rect b="b" l="l" r="r" t="t"/>
              <a:pathLst>
                <a:path extrusionOk="0" h="12421" w="17805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801" name="Google Shape;801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58800" y="861825"/>
            <a:ext cx="4325228" cy="3117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5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p45"/>
          <p:cNvSpPr/>
          <p:nvPr/>
        </p:nvSpPr>
        <p:spPr>
          <a:xfrm>
            <a:off x="132200" y="644063"/>
            <a:ext cx="3133800" cy="1882500"/>
          </a:xfrm>
          <a:prstGeom prst="snip2DiagRect">
            <a:avLst>
              <a:gd fmla="val 0" name="adj1"/>
              <a:gd fmla="val 11074" name="adj2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7" name="Google Shape;807;p45"/>
          <p:cNvSpPr txBox="1"/>
          <p:nvPr>
            <p:ph type="title"/>
          </p:nvPr>
        </p:nvSpPr>
        <p:spPr>
          <a:xfrm>
            <a:off x="132200" y="710875"/>
            <a:ext cx="3133800" cy="18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Sequence Diagram</a:t>
            </a:r>
            <a:endParaRPr/>
          </a:p>
        </p:txBody>
      </p:sp>
      <p:pic>
        <p:nvPicPr>
          <p:cNvPr id="808" name="Google Shape;808;p45"/>
          <p:cNvPicPr preferRelativeResize="0"/>
          <p:nvPr/>
        </p:nvPicPr>
        <p:blipFill rotWithShape="1">
          <a:blip r:embed="rId3">
            <a:alphaModFix amt="75000"/>
          </a:blip>
          <a:srcRect b="0" l="19106" r="0" t="4942"/>
          <a:stretch/>
        </p:blipFill>
        <p:spPr>
          <a:xfrm rot="5400000">
            <a:off x="5263637" y="509564"/>
            <a:ext cx="4580326" cy="33325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09" name="Google Shape;809;p45"/>
          <p:cNvGrpSpPr/>
          <p:nvPr/>
        </p:nvGrpSpPr>
        <p:grpSpPr>
          <a:xfrm rot="5400000">
            <a:off x="2135832" y="-194504"/>
            <a:ext cx="288601" cy="1096693"/>
            <a:chOff x="1006700" y="2603975"/>
            <a:chExt cx="55450" cy="210700"/>
          </a:xfrm>
        </p:grpSpPr>
        <p:sp>
          <p:nvSpPr>
            <p:cNvPr id="810" name="Google Shape;810;p45"/>
            <p:cNvSpPr/>
            <p:nvPr/>
          </p:nvSpPr>
          <p:spPr>
            <a:xfrm>
              <a:off x="1006700" y="2629975"/>
              <a:ext cx="55450" cy="3850"/>
            </a:xfrm>
            <a:custGeom>
              <a:rect b="b" l="l" r="r" t="t"/>
              <a:pathLst>
                <a:path extrusionOk="0" h="154" w="2218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1" name="Google Shape;811;p45"/>
            <p:cNvSpPr/>
            <p:nvPr/>
          </p:nvSpPr>
          <p:spPr>
            <a:xfrm>
              <a:off x="1032700" y="2603975"/>
              <a:ext cx="3850" cy="55450"/>
            </a:xfrm>
            <a:custGeom>
              <a:rect b="b" l="l" r="r" t="t"/>
              <a:pathLst>
                <a:path extrusionOk="0" h="2218" w="154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2" name="Google Shape;812;p45"/>
            <p:cNvSpPr/>
            <p:nvPr/>
          </p:nvSpPr>
          <p:spPr>
            <a:xfrm>
              <a:off x="1006700" y="2707200"/>
              <a:ext cx="55450" cy="3850"/>
            </a:xfrm>
            <a:custGeom>
              <a:rect b="b" l="l" r="r" t="t"/>
              <a:pathLst>
                <a:path extrusionOk="0" h="154" w="2218">
                  <a:moveTo>
                    <a:pt x="0" y="1"/>
                  </a:moveTo>
                  <a:lnTo>
                    <a:pt x="0" y="154"/>
                  </a:lnTo>
                  <a:lnTo>
                    <a:pt x="2218" y="154"/>
                  </a:lnTo>
                  <a:lnTo>
                    <a:pt x="22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3" name="Google Shape;813;p45"/>
            <p:cNvSpPr/>
            <p:nvPr/>
          </p:nvSpPr>
          <p:spPr>
            <a:xfrm>
              <a:off x="1032700" y="2681600"/>
              <a:ext cx="3850" cy="55450"/>
            </a:xfrm>
            <a:custGeom>
              <a:rect b="b" l="l" r="r" t="t"/>
              <a:pathLst>
                <a:path extrusionOk="0" h="2218" w="154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4" name="Google Shape;814;p45"/>
            <p:cNvSpPr/>
            <p:nvPr/>
          </p:nvSpPr>
          <p:spPr>
            <a:xfrm>
              <a:off x="1006700" y="2785225"/>
              <a:ext cx="55450" cy="3850"/>
            </a:xfrm>
            <a:custGeom>
              <a:rect b="b" l="l" r="r" t="t"/>
              <a:pathLst>
                <a:path extrusionOk="0" h="154" w="2218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5" name="Google Shape;815;p45"/>
            <p:cNvSpPr/>
            <p:nvPr/>
          </p:nvSpPr>
          <p:spPr>
            <a:xfrm>
              <a:off x="1032700" y="2759225"/>
              <a:ext cx="3850" cy="55450"/>
            </a:xfrm>
            <a:custGeom>
              <a:rect b="b" l="l" r="r" t="t"/>
              <a:pathLst>
                <a:path extrusionOk="0" h="2218" w="154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16" name="Google Shape;816;p45"/>
          <p:cNvGrpSpPr/>
          <p:nvPr/>
        </p:nvGrpSpPr>
        <p:grpSpPr>
          <a:xfrm>
            <a:off x="7921987" y="3917669"/>
            <a:ext cx="1017582" cy="946700"/>
            <a:chOff x="827350" y="3629733"/>
            <a:chExt cx="1431600" cy="1332067"/>
          </a:xfrm>
        </p:grpSpPr>
        <p:sp>
          <p:nvSpPr>
            <p:cNvPr id="817" name="Google Shape;817;p45"/>
            <p:cNvSpPr/>
            <p:nvPr/>
          </p:nvSpPr>
          <p:spPr>
            <a:xfrm>
              <a:off x="827350" y="3629733"/>
              <a:ext cx="778157" cy="1291383"/>
            </a:xfrm>
            <a:custGeom>
              <a:rect b="b" l="l" r="r" t="t"/>
              <a:pathLst>
                <a:path extrusionOk="0" h="22822" w="13752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8" name="Google Shape;818;p45"/>
            <p:cNvSpPr/>
            <p:nvPr/>
          </p:nvSpPr>
          <p:spPr>
            <a:xfrm>
              <a:off x="1180440" y="4291834"/>
              <a:ext cx="1078510" cy="669966"/>
            </a:xfrm>
            <a:custGeom>
              <a:rect b="b" l="l" r="r" t="t"/>
              <a:pathLst>
                <a:path extrusionOk="0" h="11840" w="1906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9" name="Google Shape;819;p45"/>
            <p:cNvSpPr/>
            <p:nvPr/>
          </p:nvSpPr>
          <p:spPr>
            <a:xfrm>
              <a:off x="1251454" y="3629733"/>
              <a:ext cx="1007496" cy="702842"/>
            </a:xfrm>
            <a:custGeom>
              <a:rect b="b" l="l" r="r" t="t"/>
              <a:pathLst>
                <a:path extrusionOk="0" h="12421" w="17805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20" name="Google Shape;820;p45"/>
          <p:cNvGrpSpPr/>
          <p:nvPr/>
        </p:nvGrpSpPr>
        <p:grpSpPr>
          <a:xfrm>
            <a:off x="7379477" y="4313619"/>
            <a:ext cx="437354" cy="406680"/>
            <a:chOff x="827350" y="3629733"/>
            <a:chExt cx="1431600" cy="1332067"/>
          </a:xfrm>
        </p:grpSpPr>
        <p:sp>
          <p:nvSpPr>
            <p:cNvPr id="821" name="Google Shape;821;p45"/>
            <p:cNvSpPr/>
            <p:nvPr/>
          </p:nvSpPr>
          <p:spPr>
            <a:xfrm>
              <a:off x="827350" y="3629733"/>
              <a:ext cx="778157" cy="1291383"/>
            </a:xfrm>
            <a:custGeom>
              <a:rect b="b" l="l" r="r" t="t"/>
              <a:pathLst>
                <a:path extrusionOk="0" h="22822" w="13752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2" name="Google Shape;822;p45"/>
            <p:cNvSpPr/>
            <p:nvPr/>
          </p:nvSpPr>
          <p:spPr>
            <a:xfrm>
              <a:off x="1180440" y="4291834"/>
              <a:ext cx="1078510" cy="669966"/>
            </a:xfrm>
            <a:custGeom>
              <a:rect b="b" l="l" r="r" t="t"/>
              <a:pathLst>
                <a:path extrusionOk="0" h="11840" w="1906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3" name="Google Shape;823;p45"/>
            <p:cNvSpPr/>
            <p:nvPr/>
          </p:nvSpPr>
          <p:spPr>
            <a:xfrm>
              <a:off x="1251454" y="3629733"/>
              <a:ext cx="1007496" cy="702842"/>
            </a:xfrm>
            <a:custGeom>
              <a:rect b="b" l="l" r="r" t="t"/>
              <a:pathLst>
                <a:path extrusionOk="0" h="12421" w="17805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24" name="Google Shape;824;p45"/>
          <p:cNvGrpSpPr/>
          <p:nvPr/>
        </p:nvGrpSpPr>
        <p:grpSpPr>
          <a:xfrm>
            <a:off x="8035905" y="3275506"/>
            <a:ext cx="572068" cy="532028"/>
            <a:chOff x="827350" y="3629733"/>
            <a:chExt cx="1431600" cy="1332067"/>
          </a:xfrm>
        </p:grpSpPr>
        <p:sp>
          <p:nvSpPr>
            <p:cNvPr id="825" name="Google Shape;825;p45"/>
            <p:cNvSpPr/>
            <p:nvPr/>
          </p:nvSpPr>
          <p:spPr>
            <a:xfrm>
              <a:off x="827350" y="3629733"/>
              <a:ext cx="778157" cy="1291383"/>
            </a:xfrm>
            <a:custGeom>
              <a:rect b="b" l="l" r="r" t="t"/>
              <a:pathLst>
                <a:path extrusionOk="0" h="22822" w="13752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6" name="Google Shape;826;p45"/>
            <p:cNvSpPr/>
            <p:nvPr/>
          </p:nvSpPr>
          <p:spPr>
            <a:xfrm>
              <a:off x="1180440" y="4291834"/>
              <a:ext cx="1078510" cy="669966"/>
            </a:xfrm>
            <a:custGeom>
              <a:rect b="b" l="l" r="r" t="t"/>
              <a:pathLst>
                <a:path extrusionOk="0" h="11840" w="1906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7" name="Google Shape;827;p45"/>
            <p:cNvSpPr/>
            <p:nvPr/>
          </p:nvSpPr>
          <p:spPr>
            <a:xfrm>
              <a:off x="1251454" y="3629733"/>
              <a:ext cx="1007496" cy="702842"/>
            </a:xfrm>
            <a:custGeom>
              <a:rect b="b" l="l" r="r" t="t"/>
              <a:pathLst>
                <a:path extrusionOk="0" h="12421" w="17805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828" name="Google Shape;828;p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97275" y="745625"/>
            <a:ext cx="5942298" cy="3652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28"/>
          <p:cNvSpPr/>
          <p:nvPr/>
        </p:nvSpPr>
        <p:spPr>
          <a:xfrm>
            <a:off x="713225" y="510300"/>
            <a:ext cx="7704000" cy="632100"/>
          </a:xfrm>
          <a:prstGeom prst="snip2DiagRect">
            <a:avLst>
              <a:gd fmla="val 0" name="adj1"/>
              <a:gd fmla="val 22148" name="adj2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p28"/>
          <p:cNvSpPr/>
          <p:nvPr/>
        </p:nvSpPr>
        <p:spPr>
          <a:xfrm>
            <a:off x="1475975" y="1282225"/>
            <a:ext cx="780000" cy="572700"/>
          </a:xfrm>
          <a:prstGeom prst="snip2DiagRect">
            <a:avLst>
              <a:gd fmla="val 0" name="adj1"/>
              <a:gd fmla="val 22148" name="adj2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28"/>
          <p:cNvSpPr/>
          <p:nvPr/>
        </p:nvSpPr>
        <p:spPr>
          <a:xfrm>
            <a:off x="4182000" y="1282225"/>
            <a:ext cx="780000" cy="572700"/>
          </a:xfrm>
          <a:prstGeom prst="snip2DiagRect">
            <a:avLst>
              <a:gd fmla="val 0" name="adj1"/>
              <a:gd fmla="val 22148" name="adj2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28"/>
          <p:cNvSpPr/>
          <p:nvPr/>
        </p:nvSpPr>
        <p:spPr>
          <a:xfrm>
            <a:off x="6888025" y="1282225"/>
            <a:ext cx="780000" cy="572700"/>
          </a:xfrm>
          <a:prstGeom prst="snip2DiagRect">
            <a:avLst>
              <a:gd fmla="val 0" name="adj1"/>
              <a:gd fmla="val 22148" name="adj2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" name="Google Shape;324;p28"/>
          <p:cNvSpPr/>
          <p:nvPr/>
        </p:nvSpPr>
        <p:spPr>
          <a:xfrm>
            <a:off x="1475975" y="3127475"/>
            <a:ext cx="780000" cy="572700"/>
          </a:xfrm>
          <a:prstGeom prst="snip2DiagRect">
            <a:avLst>
              <a:gd fmla="val 0" name="adj1"/>
              <a:gd fmla="val 22148" name="adj2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" name="Google Shape;325;p28"/>
          <p:cNvSpPr/>
          <p:nvPr/>
        </p:nvSpPr>
        <p:spPr>
          <a:xfrm>
            <a:off x="4182000" y="3127475"/>
            <a:ext cx="780000" cy="572700"/>
          </a:xfrm>
          <a:prstGeom prst="snip2DiagRect">
            <a:avLst>
              <a:gd fmla="val 0" name="adj1"/>
              <a:gd fmla="val 22148" name="adj2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28"/>
          <p:cNvSpPr/>
          <p:nvPr/>
        </p:nvSpPr>
        <p:spPr>
          <a:xfrm>
            <a:off x="6888025" y="3127475"/>
            <a:ext cx="780000" cy="572700"/>
          </a:xfrm>
          <a:prstGeom prst="snip2DiagRect">
            <a:avLst>
              <a:gd fmla="val 0" name="adj1"/>
              <a:gd fmla="val 22148" name="adj2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28"/>
          <p:cNvSpPr txBox="1"/>
          <p:nvPr>
            <p:ph idx="5" type="subTitle"/>
          </p:nvPr>
        </p:nvSpPr>
        <p:spPr>
          <a:xfrm>
            <a:off x="3419251" y="4114613"/>
            <a:ext cx="23055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Metrics &amp; Progress Tracking</a:t>
            </a:r>
            <a:endParaRPr sz="1000"/>
          </a:p>
          <a:p>
            <a:pPr indent="-292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Sprint 2 Retrospective</a:t>
            </a:r>
            <a:endParaRPr sz="1000"/>
          </a:p>
          <a:p>
            <a:pPr indent="-292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Sprint 3 Planning</a:t>
            </a:r>
            <a:endParaRPr sz="1000"/>
          </a:p>
        </p:txBody>
      </p:sp>
      <p:sp>
        <p:nvSpPr>
          <p:cNvPr id="328" name="Google Shape;328;p28"/>
          <p:cNvSpPr txBox="1"/>
          <p:nvPr>
            <p:ph idx="7" type="subTitle"/>
          </p:nvPr>
        </p:nvSpPr>
        <p:spPr>
          <a:xfrm>
            <a:off x="3419251" y="2193175"/>
            <a:ext cx="23055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Personas</a:t>
            </a:r>
            <a:endParaRPr sz="1000"/>
          </a:p>
          <a:p>
            <a:pPr indent="-292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Minimum Viable Product (MVP)</a:t>
            </a:r>
            <a:endParaRPr sz="1000"/>
          </a:p>
        </p:txBody>
      </p:sp>
      <p:sp>
        <p:nvSpPr>
          <p:cNvPr id="329" name="Google Shape;329;p28"/>
          <p:cNvSpPr txBox="1"/>
          <p:nvPr>
            <p:ph idx="21" type="title"/>
          </p:nvPr>
        </p:nvSpPr>
        <p:spPr>
          <a:xfrm>
            <a:off x="718150" y="540000"/>
            <a:ext cx="7705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330" name="Google Shape;330;p28"/>
          <p:cNvSpPr txBox="1"/>
          <p:nvPr>
            <p:ph idx="8" type="title"/>
          </p:nvPr>
        </p:nvSpPr>
        <p:spPr>
          <a:xfrm>
            <a:off x="1415374" y="1344775"/>
            <a:ext cx="9012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31" name="Google Shape;331;p28"/>
          <p:cNvSpPr txBox="1"/>
          <p:nvPr>
            <p:ph idx="9" type="title"/>
          </p:nvPr>
        </p:nvSpPr>
        <p:spPr>
          <a:xfrm>
            <a:off x="4121401" y="3190025"/>
            <a:ext cx="9012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332" name="Google Shape;332;p28"/>
          <p:cNvSpPr txBox="1"/>
          <p:nvPr>
            <p:ph idx="15" type="title"/>
          </p:nvPr>
        </p:nvSpPr>
        <p:spPr>
          <a:xfrm>
            <a:off x="6125276" y="3680488"/>
            <a:ext cx="23055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" sz="1400"/>
              <a:t>Demonstrations &amp; Resources</a:t>
            </a:r>
            <a:endParaRPr sz="1400"/>
          </a:p>
        </p:txBody>
      </p:sp>
      <p:sp>
        <p:nvSpPr>
          <p:cNvPr id="333" name="Google Shape;333;p28"/>
          <p:cNvSpPr txBox="1"/>
          <p:nvPr>
            <p:ph type="title"/>
          </p:nvPr>
        </p:nvSpPr>
        <p:spPr>
          <a:xfrm>
            <a:off x="789424" y="1682850"/>
            <a:ext cx="23055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" sz="1400"/>
              <a:t>Team &amp; Planning</a:t>
            </a:r>
            <a:endParaRPr sz="1400"/>
          </a:p>
        </p:txBody>
      </p:sp>
      <p:sp>
        <p:nvSpPr>
          <p:cNvPr id="334" name="Google Shape;334;p28"/>
          <p:cNvSpPr txBox="1"/>
          <p:nvPr>
            <p:ph idx="1" type="subTitle"/>
          </p:nvPr>
        </p:nvSpPr>
        <p:spPr>
          <a:xfrm>
            <a:off x="637024" y="2040775"/>
            <a:ext cx="23055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Team Roles &amp; Responsibilities</a:t>
            </a:r>
            <a:endParaRPr sz="1000"/>
          </a:p>
          <a:p>
            <a:pPr indent="-292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Improvements Based on Professor Feedback</a:t>
            </a:r>
            <a:endParaRPr sz="1000"/>
          </a:p>
          <a:p>
            <a:pPr indent="-292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Project Description</a:t>
            </a:r>
            <a:endParaRPr sz="1000"/>
          </a:p>
          <a:p>
            <a:pPr indent="-292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Team Working Agreement</a:t>
            </a:r>
            <a:endParaRPr sz="10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000"/>
          </a:p>
        </p:txBody>
      </p:sp>
      <p:sp>
        <p:nvSpPr>
          <p:cNvPr id="335" name="Google Shape;335;p28"/>
          <p:cNvSpPr txBox="1"/>
          <p:nvPr>
            <p:ph idx="2" type="title"/>
          </p:nvPr>
        </p:nvSpPr>
        <p:spPr>
          <a:xfrm>
            <a:off x="713224" y="3909088"/>
            <a:ext cx="23055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" sz="1400"/>
              <a:t>Project Documentation &amp; Management</a:t>
            </a:r>
            <a:endParaRPr sz="1400"/>
          </a:p>
        </p:txBody>
      </p:sp>
      <p:sp>
        <p:nvSpPr>
          <p:cNvPr id="336" name="Google Shape;336;p28"/>
          <p:cNvSpPr txBox="1"/>
          <p:nvPr>
            <p:ph idx="3" type="subTitle"/>
          </p:nvPr>
        </p:nvSpPr>
        <p:spPr>
          <a:xfrm>
            <a:off x="713224" y="4343213"/>
            <a:ext cx="23055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Sprint 1 Recap</a:t>
            </a:r>
            <a:endParaRPr sz="1000"/>
          </a:p>
          <a:p>
            <a:pPr indent="-292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Diagrams</a:t>
            </a:r>
            <a:endParaRPr sz="1000"/>
          </a:p>
          <a:p>
            <a:pPr indent="-292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Product Backlog</a:t>
            </a:r>
            <a:endParaRPr sz="1000"/>
          </a:p>
          <a:p>
            <a:pPr indent="-292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Sprint 2 Backlog</a:t>
            </a:r>
            <a:endParaRPr sz="1000"/>
          </a:p>
        </p:txBody>
      </p:sp>
      <p:sp>
        <p:nvSpPr>
          <p:cNvPr id="337" name="Google Shape;337;p28"/>
          <p:cNvSpPr txBox="1"/>
          <p:nvPr>
            <p:ph idx="4" type="title"/>
          </p:nvPr>
        </p:nvSpPr>
        <p:spPr>
          <a:xfrm>
            <a:off x="3495451" y="3680488"/>
            <a:ext cx="23055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" sz="1400"/>
              <a:t>Tracking &amp; Evaluation</a:t>
            </a:r>
            <a:endParaRPr sz="1400"/>
          </a:p>
        </p:txBody>
      </p:sp>
      <p:sp>
        <p:nvSpPr>
          <p:cNvPr id="338" name="Google Shape;338;p28"/>
          <p:cNvSpPr txBox="1"/>
          <p:nvPr>
            <p:ph idx="6" type="title"/>
          </p:nvPr>
        </p:nvSpPr>
        <p:spPr>
          <a:xfrm>
            <a:off x="3419251" y="1835250"/>
            <a:ext cx="23055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" sz="1400"/>
              <a:t>User &amp; Product Definition</a:t>
            </a:r>
            <a:endParaRPr sz="1400"/>
          </a:p>
        </p:txBody>
      </p:sp>
      <p:sp>
        <p:nvSpPr>
          <p:cNvPr id="339" name="Google Shape;339;p28"/>
          <p:cNvSpPr txBox="1"/>
          <p:nvPr>
            <p:ph idx="13" type="title"/>
          </p:nvPr>
        </p:nvSpPr>
        <p:spPr>
          <a:xfrm>
            <a:off x="1415374" y="3190025"/>
            <a:ext cx="9012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340" name="Google Shape;340;p28"/>
          <p:cNvSpPr txBox="1"/>
          <p:nvPr>
            <p:ph idx="14" type="title"/>
          </p:nvPr>
        </p:nvSpPr>
        <p:spPr>
          <a:xfrm>
            <a:off x="4121401" y="1344775"/>
            <a:ext cx="9012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41" name="Google Shape;341;p28"/>
          <p:cNvSpPr txBox="1"/>
          <p:nvPr>
            <p:ph idx="16" type="subTitle"/>
          </p:nvPr>
        </p:nvSpPr>
        <p:spPr>
          <a:xfrm>
            <a:off x="6125276" y="4038413"/>
            <a:ext cx="23055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Project Demo - Sprint 2</a:t>
            </a:r>
            <a:endParaRPr sz="1000"/>
          </a:p>
          <a:p>
            <a:pPr indent="-292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GitHub Repository Link</a:t>
            </a:r>
            <a:endParaRPr sz="1000"/>
          </a:p>
          <a:p>
            <a:pPr indent="-292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Live Application Demo</a:t>
            </a:r>
            <a:endParaRPr sz="10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000"/>
          </a:p>
        </p:txBody>
      </p:sp>
      <p:sp>
        <p:nvSpPr>
          <p:cNvPr id="342" name="Google Shape;342;p28"/>
          <p:cNvSpPr txBox="1"/>
          <p:nvPr>
            <p:ph idx="17" type="title"/>
          </p:nvPr>
        </p:nvSpPr>
        <p:spPr>
          <a:xfrm>
            <a:off x="6125276" y="1835250"/>
            <a:ext cx="23055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" sz="1400"/>
              <a:t>Technology &amp; Implementation</a:t>
            </a:r>
            <a:endParaRPr sz="1400"/>
          </a:p>
        </p:txBody>
      </p:sp>
      <p:sp>
        <p:nvSpPr>
          <p:cNvPr id="343" name="Google Shape;343;p28"/>
          <p:cNvSpPr txBox="1"/>
          <p:nvPr>
            <p:ph idx="18" type="subTitle"/>
          </p:nvPr>
        </p:nvSpPr>
        <p:spPr>
          <a:xfrm>
            <a:off x="6125276" y="2269375"/>
            <a:ext cx="23055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Technologies</a:t>
            </a:r>
            <a:endParaRPr sz="1000"/>
          </a:p>
          <a:p>
            <a:pPr indent="-292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Algorithms</a:t>
            </a:r>
            <a:endParaRPr/>
          </a:p>
        </p:txBody>
      </p:sp>
      <p:sp>
        <p:nvSpPr>
          <p:cNvPr id="344" name="Google Shape;344;p28"/>
          <p:cNvSpPr txBox="1"/>
          <p:nvPr>
            <p:ph idx="19" type="title"/>
          </p:nvPr>
        </p:nvSpPr>
        <p:spPr>
          <a:xfrm>
            <a:off x="6827426" y="3190025"/>
            <a:ext cx="9012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345" name="Google Shape;345;p28"/>
          <p:cNvSpPr txBox="1"/>
          <p:nvPr>
            <p:ph idx="20" type="title"/>
          </p:nvPr>
        </p:nvSpPr>
        <p:spPr>
          <a:xfrm>
            <a:off x="6827426" y="1344775"/>
            <a:ext cx="9012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03</a:t>
            </a:r>
            <a:endParaRPr/>
          </a:p>
        </p:txBody>
      </p:sp>
      <p:grpSp>
        <p:nvGrpSpPr>
          <p:cNvPr id="346" name="Google Shape;346;p28"/>
          <p:cNvGrpSpPr/>
          <p:nvPr/>
        </p:nvGrpSpPr>
        <p:grpSpPr>
          <a:xfrm rot="5400000">
            <a:off x="8179407" y="4316346"/>
            <a:ext cx="288601" cy="1096693"/>
            <a:chOff x="1006700" y="2603975"/>
            <a:chExt cx="55450" cy="210700"/>
          </a:xfrm>
        </p:grpSpPr>
        <p:sp>
          <p:nvSpPr>
            <p:cNvPr id="347" name="Google Shape;347;p28"/>
            <p:cNvSpPr/>
            <p:nvPr/>
          </p:nvSpPr>
          <p:spPr>
            <a:xfrm>
              <a:off x="1006700" y="2629975"/>
              <a:ext cx="55450" cy="3850"/>
            </a:xfrm>
            <a:custGeom>
              <a:rect b="b" l="l" r="r" t="t"/>
              <a:pathLst>
                <a:path extrusionOk="0" h="154" w="2218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" name="Google Shape;348;p28"/>
            <p:cNvSpPr/>
            <p:nvPr/>
          </p:nvSpPr>
          <p:spPr>
            <a:xfrm>
              <a:off x="1032700" y="2603975"/>
              <a:ext cx="3850" cy="55450"/>
            </a:xfrm>
            <a:custGeom>
              <a:rect b="b" l="l" r="r" t="t"/>
              <a:pathLst>
                <a:path extrusionOk="0" h="2218" w="154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" name="Google Shape;349;p28"/>
            <p:cNvSpPr/>
            <p:nvPr/>
          </p:nvSpPr>
          <p:spPr>
            <a:xfrm>
              <a:off x="1006700" y="2707200"/>
              <a:ext cx="55450" cy="3850"/>
            </a:xfrm>
            <a:custGeom>
              <a:rect b="b" l="l" r="r" t="t"/>
              <a:pathLst>
                <a:path extrusionOk="0" h="154" w="2218">
                  <a:moveTo>
                    <a:pt x="0" y="1"/>
                  </a:moveTo>
                  <a:lnTo>
                    <a:pt x="0" y="154"/>
                  </a:lnTo>
                  <a:lnTo>
                    <a:pt x="2218" y="154"/>
                  </a:lnTo>
                  <a:lnTo>
                    <a:pt x="22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" name="Google Shape;350;p28"/>
            <p:cNvSpPr/>
            <p:nvPr/>
          </p:nvSpPr>
          <p:spPr>
            <a:xfrm>
              <a:off x="1032700" y="2681600"/>
              <a:ext cx="3850" cy="55450"/>
            </a:xfrm>
            <a:custGeom>
              <a:rect b="b" l="l" r="r" t="t"/>
              <a:pathLst>
                <a:path extrusionOk="0" h="2218" w="154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" name="Google Shape;351;p28"/>
            <p:cNvSpPr/>
            <p:nvPr/>
          </p:nvSpPr>
          <p:spPr>
            <a:xfrm>
              <a:off x="1006700" y="2785225"/>
              <a:ext cx="55450" cy="3850"/>
            </a:xfrm>
            <a:custGeom>
              <a:rect b="b" l="l" r="r" t="t"/>
              <a:pathLst>
                <a:path extrusionOk="0" h="154" w="2218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" name="Google Shape;352;p28"/>
            <p:cNvSpPr/>
            <p:nvPr/>
          </p:nvSpPr>
          <p:spPr>
            <a:xfrm>
              <a:off x="1032700" y="2759225"/>
              <a:ext cx="3850" cy="55450"/>
            </a:xfrm>
            <a:custGeom>
              <a:rect b="b" l="l" r="r" t="t"/>
              <a:pathLst>
                <a:path extrusionOk="0" h="2218" w="154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53" name="Google Shape;353;p28"/>
          <p:cNvGrpSpPr/>
          <p:nvPr/>
        </p:nvGrpSpPr>
        <p:grpSpPr>
          <a:xfrm>
            <a:off x="57111" y="583985"/>
            <a:ext cx="520959" cy="484739"/>
            <a:chOff x="827350" y="3629733"/>
            <a:chExt cx="1431600" cy="1332067"/>
          </a:xfrm>
        </p:grpSpPr>
        <p:sp>
          <p:nvSpPr>
            <p:cNvPr id="354" name="Google Shape;354;p28"/>
            <p:cNvSpPr/>
            <p:nvPr/>
          </p:nvSpPr>
          <p:spPr>
            <a:xfrm>
              <a:off x="827350" y="3629733"/>
              <a:ext cx="778157" cy="1291383"/>
            </a:xfrm>
            <a:custGeom>
              <a:rect b="b" l="l" r="r" t="t"/>
              <a:pathLst>
                <a:path extrusionOk="0" h="22822" w="13752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" name="Google Shape;355;p28"/>
            <p:cNvSpPr/>
            <p:nvPr/>
          </p:nvSpPr>
          <p:spPr>
            <a:xfrm>
              <a:off x="1180440" y="4291834"/>
              <a:ext cx="1078510" cy="669966"/>
            </a:xfrm>
            <a:custGeom>
              <a:rect b="b" l="l" r="r" t="t"/>
              <a:pathLst>
                <a:path extrusionOk="0" h="11840" w="1906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" name="Google Shape;356;p28"/>
            <p:cNvSpPr/>
            <p:nvPr/>
          </p:nvSpPr>
          <p:spPr>
            <a:xfrm>
              <a:off x="1251454" y="3629733"/>
              <a:ext cx="1007496" cy="702842"/>
            </a:xfrm>
            <a:custGeom>
              <a:rect b="b" l="l" r="r" t="t"/>
              <a:pathLst>
                <a:path extrusionOk="0" h="12421" w="17805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57" name="Google Shape;357;p28"/>
          <p:cNvGrpSpPr/>
          <p:nvPr/>
        </p:nvGrpSpPr>
        <p:grpSpPr>
          <a:xfrm>
            <a:off x="409461" y="85600"/>
            <a:ext cx="409581" cy="381104"/>
            <a:chOff x="827350" y="3629733"/>
            <a:chExt cx="1431600" cy="1332067"/>
          </a:xfrm>
        </p:grpSpPr>
        <p:sp>
          <p:nvSpPr>
            <p:cNvPr id="358" name="Google Shape;358;p28"/>
            <p:cNvSpPr/>
            <p:nvPr/>
          </p:nvSpPr>
          <p:spPr>
            <a:xfrm>
              <a:off x="827350" y="3629733"/>
              <a:ext cx="778157" cy="1291383"/>
            </a:xfrm>
            <a:custGeom>
              <a:rect b="b" l="l" r="r" t="t"/>
              <a:pathLst>
                <a:path extrusionOk="0" h="22822" w="13752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" name="Google Shape;359;p28"/>
            <p:cNvSpPr/>
            <p:nvPr/>
          </p:nvSpPr>
          <p:spPr>
            <a:xfrm>
              <a:off x="1180440" y="4291834"/>
              <a:ext cx="1078510" cy="669966"/>
            </a:xfrm>
            <a:custGeom>
              <a:rect b="b" l="l" r="r" t="t"/>
              <a:pathLst>
                <a:path extrusionOk="0" h="11840" w="1906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" name="Google Shape;360;p28"/>
            <p:cNvSpPr/>
            <p:nvPr/>
          </p:nvSpPr>
          <p:spPr>
            <a:xfrm>
              <a:off x="1251454" y="3629733"/>
              <a:ext cx="1007496" cy="702842"/>
            </a:xfrm>
            <a:custGeom>
              <a:rect b="b" l="l" r="r" t="t"/>
              <a:pathLst>
                <a:path extrusionOk="0" h="12421" w="17805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p46"/>
          <p:cNvSpPr/>
          <p:nvPr/>
        </p:nvSpPr>
        <p:spPr>
          <a:xfrm>
            <a:off x="132200" y="644063"/>
            <a:ext cx="3133800" cy="1882500"/>
          </a:xfrm>
          <a:prstGeom prst="snip2DiagRect">
            <a:avLst>
              <a:gd fmla="val 0" name="adj1"/>
              <a:gd fmla="val 11074" name="adj2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46"/>
          <p:cNvSpPr txBox="1"/>
          <p:nvPr>
            <p:ph type="title"/>
          </p:nvPr>
        </p:nvSpPr>
        <p:spPr>
          <a:xfrm>
            <a:off x="132200" y="710875"/>
            <a:ext cx="3133800" cy="18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State Diagram</a:t>
            </a:r>
            <a:endParaRPr/>
          </a:p>
        </p:txBody>
      </p:sp>
      <p:pic>
        <p:nvPicPr>
          <p:cNvPr id="835" name="Google Shape;835;p46"/>
          <p:cNvPicPr preferRelativeResize="0"/>
          <p:nvPr/>
        </p:nvPicPr>
        <p:blipFill rotWithShape="1">
          <a:blip r:embed="rId3">
            <a:alphaModFix amt="75000"/>
          </a:blip>
          <a:srcRect b="0" l="19106" r="0" t="4942"/>
          <a:stretch/>
        </p:blipFill>
        <p:spPr>
          <a:xfrm rot="5400000">
            <a:off x="5263637" y="509564"/>
            <a:ext cx="4580326" cy="33325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36" name="Google Shape;836;p46"/>
          <p:cNvGrpSpPr/>
          <p:nvPr/>
        </p:nvGrpSpPr>
        <p:grpSpPr>
          <a:xfrm rot="5400000">
            <a:off x="2135832" y="-194504"/>
            <a:ext cx="288601" cy="1096693"/>
            <a:chOff x="1006700" y="2603975"/>
            <a:chExt cx="55450" cy="210700"/>
          </a:xfrm>
        </p:grpSpPr>
        <p:sp>
          <p:nvSpPr>
            <p:cNvPr id="837" name="Google Shape;837;p46"/>
            <p:cNvSpPr/>
            <p:nvPr/>
          </p:nvSpPr>
          <p:spPr>
            <a:xfrm>
              <a:off x="1006700" y="2629975"/>
              <a:ext cx="55450" cy="3850"/>
            </a:xfrm>
            <a:custGeom>
              <a:rect b="b" l="l" r="r" t="t"/>
              <a:pathLst>
                <a:path extrusionOk="0" h="154" w="2218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8" name="Google Shape;838;p46"/>
            <p:cNvSpPr/>
            <p:nvPr/>
          </p:nvSpPr>
          <p:spPr>
            <a:xfrm>
              <a:off x="1032700" y="2603975"/>
              <a:ext cx="3850" cy="55450"/>
            </a:xfrm>
            <a:custGeom>
              <a:rect b="b" l="l" r="r" t="t"/>
              <a:pathLst>
                <a:path extrusionOk="0" h="2218" w="154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9" name="Google Shape;839;p46"/>
            <p:cNvSpPr/>
            <p:nvPr/>
          </p:nvSpPr>
          <p:spPr>
            <a:xfrm>
              <a:off x="1006700" y="2707200"/>
              <a:ext cx="55450" cy="3850"/>
            </a:xfrm>
            <a:custGeom>
              <a:rect b="b" l="l" r="r" t="t"/>
              <a:pathLst>
                <a:path extrusionOk="0" h="154" w="2218">
                  <a:moveTo>
                    <a:pt x="0" y="1"/>
                  </a:moveTo>
                  <a:lnTo>
                    <a:pt x="0" y="154"/>
                  </a:lnTo>
                  <a:lnTo>
                    <a:pt x="2218" y="154"/>
                  </a:lnTo>
                  <a:lnTo>
                    <a:pt x="22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0" name="Google Shape;840;p46"/>
            <p:cNvSpPr/>
            <p:nvPr/>
          </p:nvSpPr>
          <p:spPr>
            <a:xfrm>
              <a:off x="1032700" y="2681600"/>
              <a:ext cx="3850" cy="55450"/>
            </a:xfrm>
            <a:custGeom>
              <a:rect b="b" l="l" r="r" t="t"/>
              <a:pathLst>
                <a:path extrusionOk="0" h="2218" w="154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1" name="Google Shape;841;p46"/>
            <p:cNvSpPr/>
            <p:nvPr/>
          </p:nvSpPr>
          <p:spPr>
            <a:xfrm>
              <a:off x="1006700" y="2785225"/>
              <a:ext cx="55450" cy="3850"/>
            </a:xfrm>
            <a:custGeom>
              <a:rect b="b" l="l" r="r" t="t"/>
              <a:pathLst>
                <a:path extrusionOk="0" h="154" w="2218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2" name="Google Shape;842;p46"/>
            <p:cNvSpPr/>
            <p:nvPr/>
          </p:nvSpPr>
          <p:spPr>
            <a:xfrm>
              <a:off x="1032700" y="2759225"/>
              <a:ext cx="3850" cy="55450"/>
            </a:xfrm>
            <a:custGeom>
              <a:rect b="b" l="l" r="r" t="t"/>
              <a:pathLst>
                <a:path extrusionOk="0" h="2218" w="154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43" name="Google Shape;843;p46"/>
          <p:cNvGrpSpPr/>
          <p:nvPr/>
        </p:nvGrpSpPr>
        <p:grpSpPr>
          <a:xfrm>
            <a:off x="7921987" y="3917669"/>
            <a:ext cx="1017582" cy="946700"/>
            <a:chOff x="827350" y="3629733"/>
            <a:chExt cx="1431600" cy="1332067"/>
          </a:xfrm>
        </p:grpSpPr>
        <p:sp>
          <p:nvSpPr>
            <p:cNvPr id="844" name="Google Shape;844;p46"/>
            <p:cNvSpPr/>
            <p:nvPr/>
          </p:nvSpPr>
          <p:spPr>
            <a:xfrm>
              <a:off x="827350" y="3629733"/>
              <a:ext cx="778157" cy="1291383"/>
            </a:xfrm>
            <a:custGeom>
              <a:rect b="b" l="l" r="r" t="t"/>
              <a:pathLst>
                <a:path extrusionOk="0" h="22822" w="13752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5" name="Google Shape;845;p46"/>
            <p:cNvSpPr/>
            <p:nvPr/>
          </p:nvSpPr>
          <p:spPr>
            <a:xfrm>
              <a:off x="1180440" y="4291834"/>
              <a:ext cx="1078510" cy="669966"/>
            </a:xfrm>
            <a:custGeom>
              <a:rect b="b" l="l" r="r" t="t"/>
              <a:pathLst>
                <a:path extrusionOk="0" h="11840" w="1906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6" name="Google Shape;846;p46"/>
            <p:cNvSpPr/>
            <p:nvPr/>
          </p:nvSpPr>
          <p:spPr>
            <a:xfrm>
              <a:off x="1251454" y="3629733"/>
              <a:ext cx="1007496" cy="702842"/>
            </a:xfrm>
            <a:custGeom>
              <a:rect b="b" l="l" r="r" t="t"/>
              <a:pathLst>
                <a:path extrusionOk="0" h="12421" w="17805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47" name="Google Shape;847;p46"/>
          <p:cNvGrpSpPr/>
          <p:nvPr/>
        </p:nvGrpSpPr>
        <p:grpSpPr>
          <a:xfrm>
            <a:off x="7379477" y="4313619"/>
            <a:ext cx="437354" cy="406680"/>
            <a:chOff x="827350" y="3629733"/>
            <a:chExt cx="1431600" cy="1332067"/>
          </a:xfrm>
        </p:grpSpPr>
        <p:sp>
          <p:nvSpPr>
            <p:cNvPr id="848" name="Google Shape;848;p46"/>
            <p:cNvSpPr/>
            <p:nvPr/>
          </p:nvSpPr>
          <p:spPr>
            <a:xfrm>
              <a:off x="827350" y="3629733"/>
              <a:ext cx="778157" cy="1291383"/>
            </a:xfrm>
            <a:custGeom>
              <a:rect b="b" l="l" r="r" t="t"/>
              <a:pathLst>
                <a:path extrusionOk="0" h="22822" w="13752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9" name="Google Shape;849;p46"/>
            <p:cNvSpPr/>
            <p:nvPr/>
          </p:nvSpPr>
          <p:spPr>
            <a:xfrm>
              <a:off x="1180440" y="4291834"/>
              <a:ext cx="1078510" cy="669966"/>
            </a:xfrm>
            <a:custGeom>
              <a:rect b="b" l="l" r="r" t="t"/>
              <a:pathLst>
                <a:path extrusionOk="0" h="11840" w="1906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0" name="Google Shape;850;p46"/>
            <p:cNvSpPr/>
            <p:nvPr/>
          </p:nvSpPr>
          <p:spPr>
            <a:xfrm>
              <a:off x="1251454" y="3629733"/>
              <a:ext cx="1007496" cy="702842"/>
            </a:xfrm>
            <a:custGeom>
              <a:rect b="b" l="l" r="r" t="t"/>
              <a:pathLst>
                <a:path extrusionOk="0" h="12421" w="17805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51" name="Google Shape;851;p46"/>
          <p:cNvGrpSpPr/>
          <p:nvPr/>
        </p:nvGrpSpPr>
        <p:grpSpPr>
          <a:xfrm>
            <a:off x="8035905" y="3275506"/>
            <a:ext cx="572068" cy="532028"/>
            <a:chOff x="827350" y="3629733"/>
            <a:chExt cx="1431600" cy="1332067"/>
          </a:xfrm>
        </p:grpSpPr>
        <p:sp>
          <p:nvSpPr>
            <p:cNvPr id="852" name="Google Shape;852;p46"/>
            <p:cNvSpPr/>
            <p:nvPr/>
          </p:nvSpPr>
          <p:spPr>
            <a:xfrm>
              <a:off x="827350" y="3629733"/>
              <a:ext cx="778157" cy="1291383"/>
            </a:xfrm>
            <a:custGeom>
              <a:rect b="b" l="l" r="r" t="t"/>
              <a:pathLst>
                <a:path extrusionOk="0" h="22822" w="13752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3" name="Google Shape;853;p46"/>
            <p:cNvSpPr/>
            <p:nvPr/>
          </p:nvSpPr>
          <p:spPr>
            <a:xfrm>
              <a:off x="1180440" y="4291834"/>
              <a:ext cx="1078510" cy="669966"/>
            </a:xfrm>
            <a:custGeom>
              <a:rect b="b" l="l" r="r" t="t"/>
              <a:pathLst>
                <a:path extrusionOk="0" h="11840" w="1906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4" name="Google Shape;854;p46"/>
            <p:cNvSpPr/>
            <p:nvPr/>
          </p:nvSpPr>
          <p:spPr>
            <a:xfrm>
              <a:off x="1251454" y="3629733"/>
              <a:ext cx="1007496" cy="702842"/>
            </a:xfrm>
            <a:custGeom>
              <a:rect b="b" l="l" r="r" t="t"/>
              <a:pathLst>
                <a:path extrusionOk="0" h="12421" w="17805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855" name="Google Shape;855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27550" y="152400"/>
            <a:ext cx="4340176" cy="4711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9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p47"/>
          <p:cNvSpPr/>
          <p:nvPr/>
        </p:nvSpPr>
        <p:spPr>
          <a:xfrm>
            <a:off x="132200" y="644063"/>
            <a:ext cx="3133800" cy="1882500"/>
          </a:xfrm>
          <a:prstGeom prst="snip2DiagRect">
            <a:avLst>
              <a:gd fmla="val 0" name="adj1"/>
              <a:gd fmla="val 11074" name="adj2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1" name="Google Shape;861;p47"/>
          <p:cNvSpPr txBox="1"/>
          <p:nvPr>
            <p:ph type="title"/>
          </p:nvPr>
        </p:nvSpPr>
        <p:spPr>
          <a:xfrm>
            <a:off x="132200" y="710875"/>
            <a:ext cx="3133800" cy="18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Class Diagram</a:t>
            </a:r>
            <a:endParaRPr/>
          </a:p>
        </p:txBody>
      </p:sp>
      <p:pic>
        <p:nvPicPr>
          <p:cNvPr id="862" name="Google Shape;862;p47"/>
          <p:cNvPicPr preferRelativeResize="0"/>
          <p:nvPr/>
        </p:nvPicPr>
        <p:blipFill rotWithShape="1">
          <a:blip r:embed="rId3">
            <a:alphaModFix amt="75000"/>
          </a:blip>
          <a:srcRect b="0" l="19106" r="0" t="4942"/>
          <a:stretch/>
        </p:blipFill>
        <p:spPr>
          <a:xfrm rot="5400000">
            <a:off x="5263637" y="509564"/>
            <a:ext cx="4580326" cy="33325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63" name="Google Shape;863;p47"/>
          <p:cNvGrpSpPr/>
          <p:nvPr/>
        </p:nvGrpSpPr>
        <p:grpSpPr>
          <a:xfrm rot="5400000">
            <a:off x="2135832" y="-194504"/>
            <a:ext cx="288601" cy="1096693"/>
            <a:chOff x="1006700" y="2603975"/>
            <a:chExt cx="55450" cy="210700"/>
          </a:xfrm>
        </p:grpSpPr>
        <p:sp>
          <p:nvSpPr>
            <p:cNvPr id="864" name="Google Shape;864;p47"/>
            <p:cNvSpPr/>
            <p:nvPr/>
          </p:nvSpPr>
          <p:spPr>
            <a:xfrm>
              <a:off x="1006700" y="2629975"/>
              <a:ext cx="55450" cy="3850"/>
            </a:xfrm>
            <a:custGeom>
              <a:rect b="b" l="l" r="r" t="t"/>
              <a:pathLst>
                <a:path extrusionOk="0" h="154" w="2218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5" name="Google Shape;865;p47"/>
            <p:cNvSpPr/>
            <p:nvPr/>
          </p:nvSpPr>
          <p:spPr>
            <a:xfrm>
              <a:off x="1032700" y="2603975"/>
              <a:ext cx="3850" cy="55450"/>
            </a:xfrm>
            <a:custGeom>
              <a:rect b="b" l="l" r="r" t="t"/>
              <a:pathLst>
                <a:path extrusionOk="0" h="2218" w="154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6" name="Google Shape;866;p47"/>
            <p:cNvSpPr/>
            <p:nvPr/>
          </p:nvSpPr>
          <p:spPr>
            <a:xfrm>
              <a:off x="1006700" y="2707200"/>
              <a:ext cx="55450" cy="3850"/>
            </a:xfrm>
            <a:custGeom>
              <a:rect b="b" l="l" r="r" t="t"/>
              <a:pathLst>
                <a:path extrusionOk="0" h="154" w="2218">
                  <a:moveTo>
                    <a:pt x="0" y="1"/>
                  </a:moveTo>
                  <a:lnTo>
                    <a:pt x="0" y="154"/>
                  </a:lnTo>
                  <a:lnTo>
                    <a:pt x="2218" y="154"/>
                  </a:lnTo>
                  <a:lnTo>
                    <a:pt x="22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7" name="Google Shape;867;p47"/>
            <p:cNvSpPr/>
            <p:nvPr/>
          </p:nvSpPr>
          <p:spPr>
            <a:xfrm>
              <a:off x="1032700" y="2681600"/>
              <a:ext cx="3850" cy="55450"/>
            </a:xfrm>
            <a:custGeom>
              <a:rect b="b" l="l" r="r" t="t"/>
              <a:pathLst>
                <a:path extrusionOk="0" h="2218" w="154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8" name="Google Shape;868;p47"/>
            <p:cNvSpPr/>
            <p:nvPr/>
          </p:nvSpPr>
          <p:spPr>
            <a:xfrm>
              <a:off x="1006700" y="2785225"/>
              <a:ext cx="55450" cy="3850"/>
            </a:xfrm>
            <a:custGeom>
              <a:rect b="b" l="l" r="r" t="t"/>
              <a:pathLst>
                <a:path extrusionOk="0" h="154" w="2218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9" name="Google Shape;869;p47"/>
            <p:cNvSpPr/>
            <p:nvPr/>
          </p:nvSpPr>
          <p:spPr>
            <a:xfrm>
              <a:off x="1032700" y="2759225"/>
              <a:ext cx="3850" cy="55450"/>
            </a:xfrm>
            <a:custGeom>
              <a:rect b="b" l="l" r="r" t="t"/>
              <a:pathLst>
                <a:path extrusionOk="0" h="2218" w="154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70" name="Google Shape;870;p47"/>
          <p:cNvGrpSpPr/>
          <p:nvPr/>
        </p:nvGrpSpPr>
        <p:grpSpPr>
          <a:xfrm>
            <a:off x="7921987" y="3917669"/>
            <a:ext cx="1017582" cy="946700"/>
            <a:chOff x="827350" y="3629733"/>
            <a:chExt cx="1431600" cy="1332067"/>
          </a:xfrm>
        </p:grpSpPr>
        <p:sp>
          <p:nvSpPr>
            <p:cNvPr id="871" name="Google Shape;871;p47"/>
            <p:cNvSpPr/>
            <p:nvPr/>
          </p:nvSpPr>
          <p:spPr>
            <a:xfrm>
              <a:off x="827350" y="3629733"/>
              <a:ext cx="778157" cy="1291383"/>
            </a:xfrm>
            <a:custGeom>
              <a:rect b="b" l="l" r="r" t="t"/>
              <a:pathLst>
                <a:path extrusionOk="0" h="22822" w="13752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2" name="Google Shape;872;p47"/>
            <p:cNvSpPr/>
            <p:nvPr/>
          </p:nvSpPr>
          <p:spPr>
            <a:xfrm>
              <a:off x="1180440" y="4291834"/>
              <a:ext cx="1078510" cy="669966"/>
            </a:xfrm>
            <a:custGeom>
              <a:rect b="b" l="l" r="r" t="t"/>
              <a:pathLst>
                <a:path extrusionOk="0" h="11840" w="1906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3" name="Google Shape;873;p47"/>
            <p:cNvSpPr/>
            <p:nvPr/>
          </p:nvSpPr>
          <p:spPr>
            <a:xfrm>
              <a:off x="1251454" y="3629733"/>
              <a:ext cx="1007496" cy="702842"/>
            </a:xfrm>
            <a:custGeom>
              <a:rect b="b" l="l" r="r" t="t"/>
              <a:pathLst>
                <a:path extrusionOk="0" h="12421" w="17805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74" name="Google Shape;874;p47"/>
          <p:cNvGrpSpPr/>
          <p:nvPr/>
        </p:nvGrpSpPr>
        <p:grpSpPr>
          <a:xfrm>
            <a:off x="7379477" y="4313619"/>
            <a:ext cx="437354" cy="406680"/>
            <a:chOff x="827350" y="3629733"/>
            <a:chExt cx="1431600" cy="1332067"/>
          </a:xfrm>
        </p:grpSpPr>
        <p:sp>
          <p:nvSpPr>
            <p:cNvPr id="875" name="Google Shape;875;p47"/>
            <p:cNvSpPr/>
            <p:nvPr/>
          </p:nvSpPr>
          <p:spPr>
            <a:xfrm>
              <a:off x="827350" y="3629733"/>
              <a:ext cx="778157" cy="1291383"/>
            </a:xfrm>
            <a:custGeom>
              <a:rect b="b" l="l" r="r" t="t"/>
              <a:pathLst>
                <a:path extrusionOk="0" h="22822" w="13752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6" name="Google Shape;876;p47"/>
            <p:cNvSpPr/>
            <p:nvPr/>
          </p:nvSpPr>
          <p:spPr>
            <a:xfrm>
              <a:off x="1180440" y="4291834"/>
              <a:ext cx="1078510" cy="669966"/>
            </a:xfrm>
            <a:custGeom>
              <a:rect b="b" l="l" r="r" t="t"/>
              <a:pathLst>
                <a:path extrusionOk="0" h="11840" w="1906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7" name="Google Shape;877;p47"/>
            <p:cNvSpPr/>
            <p:nvPr/>
          </p:nvSpPr>
          <p:spPr>
            <a:xfrm>
              <a:off x="1251454" y="3629733"/>
              <a:ext cx="1007496" cy="702842"/>
            </a:xfrm>
            <a:custGeom>
              <a:rect b="b" l="l" r="r" t="t"/>
              <a:pathLst>
                <a:path extrusionOk="0" h="12421" w="17805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78" name="Google Shape;878;p47"/>
          <p:cNvGrpSpPr/>
          <p:nvPr/>
        </p:nvGrpSpPr>
        <p:grpSpPr>
          <a:xfrm>
            <a:off x="8035905" y="3275506"/>
            <a:ext cx="572068" cy="532028"/>
            <a:chOff x="827350" y="3629733"/>
            <a:chExt cx="1431600" cy="1332067"/>
          </a:xfrm>
        </p:grpSpPr>
        <p:sp>
          <p:nvSpPr>
            <p:cNvPr id="879" name="Google Shape;879;p47"/>
            <p:cNvSpPr/>
            <p:nvPr/>
          </p:nvSpPr>
          <p:spPr>
            <a:xfrm>
              <a:off x="827350" y="3629733"/>
              <a:ext cx="778157" cy="1291383"/>
            </a:xfrm>
            <a:custGeom>
              <a:rect b="b" l="l" r="r" t="t"/>
              <a:pathLst>
                <a:path extrusionOk="0" h="22822" w="13752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0" name="Google Shape;880;p47"/>
            <p:cNvSpPr/>
            <p:nvPr/>
          </p:nvSpPr>
          <p:spPr>
            <a:xfrm>
              <a:off x="1180440" y="4291834"/>
              <a:ext cx="1078510" cy="669966"/>
            </a:xfrm>
            <a:custGeom>
              <a:rect b="b" l="l" r="r" t="t"/>
              <a:pathLst>
                <a:path extrusionOk="0" h="11840" w="1906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1" name="Google Shape;881;p47"/>
            <p:cNvSpPr/>
            <p:nvPr/>
          </p:nvSpPr>
          <p:spPr>
            <a:xfrm>
              <a:off x="1251454" y="3629733"/>
              <a:ext cx="1007496" cy="702842"/>
            </a:xfrm>
            <a:custGeom>
              <a:rect b="b" l="l" r="r" t="t"/>
              <a:pathLst>
                <a:path extrusionOk="0" h="12421" w="17805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882" name="Google Shape;882;p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14875" y="498150"/>
            <a:ext cx="5347077" cy="415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6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p48"/>
          <p:cNvSpPr/>
          <p:nvPr/>
        </p:nvSpPr>
        <p:spPr>
          <a:xfrm>
            <a:off x="713225" y="510300"/>
            <a:ext cx="7704000" cy="632100"/>
          </a:xfrm>
          <a:prstGeom prst="snip2DiagRect">
            <a:avLst>
              <a:gd fmla="val 0" name="adj1"/>
              <a:gd fmla="val 22148" name="adj2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8" name="Google Shape;888;p48"/>
          <p:cNvSpPr txBox="1"/>
          <p:nvPr>
            <p:ph type="title"/>
          </p:nvPr>
        </p:nvSpPr>
        <p:spPr>
          <a:xfrm>
            <a:off x="718150" y="540000"/>
            <a:ext cx="7705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Product Backlog - User Stories</a:t>
            </a:r>
            <a:endParaRPr/>
          </a:p>
        </p:txBody>
      </p:sp>
      <p:grpSp>
        <p:nvGrpSpPr>
          <p:cNvPr id="889" name="Google Shape;889;p48"/>
          <p:cNvGrpSpPr/>
          <p:nvPr/>
        </p:nvGrpSpPr>
        <p:grpSpPr>
          <a:xfrm rot="5400000">
            <a:off x="862782" y="4248146"/>
            <a:ext cx="288601" cy="1096693"/>
            <a:chOff x="1006700" y="2603975"/>
            <a:chExt cx="55450" cy="210700"/>
          </a:xfrm>
        </p:grpSpPr>
        <p:sp>
          <p:nvSpPr>
            <p:cNvPr id="890" name="Google Shape;890;p48"/>
            <p:cNvSpPr/>
            <p:nvPr/>
          </p:nvSpPr>
          <p:spPr>
            <a:xfrm>
              <a:off x="1006700" y="2629975"/>
              <a:ext cx="55450" cy="3850"/>
            </a:xfrm>
            <a:custGeom>
              <a:rect b="b" l="l" r="r" t="t"/>
              <a:pathLst>
                <a:path extrusionOk="0" h="154" w="2218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1" name="Google Shape;891;p48"/>
            <p:cNvSpPr/>
            <p:nvPr/>
          </p:nvSpPr>
          <p:spPr>
            <a:xfrm>
              <a:off x="1032700" y="2603975"/>
              <a:ext cx="3850" cy="55450"/>
            </a:xfrm>
            <a:custGeom>
              <a:rect b="b" l="l" r="r" t="t"/>
              <a:pathLst>
                <a:path extrusionOk="0" h="2218" w="154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2" name="Google Shape;892;p48"/>
            <p:cNvSpPr/>
            <p:nvPr/>
          </p:nvSpPr>
          <p:spPr>
            <a:xfrm>
              <a:off x="1006700" y="2707200"/>
              <a:ext cx="55450" cy="3850"/>
            </a:xfrm>
            <a:custGeom>
              <a:rect b="b" l="l" r="r" t="t"/>
              <a:pathLst>
                <a:path extrusionOk="0" h="154" w="2218">
                  <a:moveTo>
                    <a:pt x="0" y="1"/>
                  </a:moveTo>
                  <a:lnTo>
                    <a:pt x="0" y="154"/>
                  </a:lnTo>
                  <a:lnTo>
                    <a:pt x="2218" y="154"/>
                  </a:lnTo>
                  <a:lnTo>
                    <a:pt x="22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3" name="Google Shape;893;p48"/>
            <p:cNvSpPr/>
            <p:nvPr/>
          </p:nvSpPr>
          <p:spPr>
            <a:xfrm>
              <a:off x="1032700" y="2681600"/>
              <a:ext cx="3850" cy="55450"/>
            </a:xfrm>
            <a:custGeom>
              <a:rect b="b" l="l" r="r" t="t"/>
              <a:pathLst>
                <a:path extrusionOk="0" h="2218" w="154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4" name="Google Shape;894;p48"/>
            <p:cNvSpPr/>
            <p:nvPr/>
          </p:nvSpPr>
          <p:spPr>
            <a:xfrm>
              <a:off x="1006700" y="2785225"/>
              <a:ext cx="55450" cy="3850"/>
            </a:xfrm>
            <a:custGeom>
              <a:rect b="b" l="l" r="r" t="t"/>
              <a:pathLst>
                <a:path extrusionOk="0" h="154" w="2218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5" name="Google Shape;895;p48"/>
            <p:cNvSpPr/>
            <p:nvPr/>
          </p:nvSpPr>
          <p:spPr>
            <a:xfrm>
              <a:off x="1032700" y="2759225"/>
              <a:ext cx="3850" cy="55450"/>
            </a:xfrm>
            <a:custGeom>
              <a:rect b="b" l="l" r="r" t="t"/>
              <a:pathLst>
                <a:path extrusionOk="0" h="2218" w="154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96" name="Google Shape;896;p48"/>
          <p:cNvGrpSpPr/>
          <p:nvPr/>
        </p:nvGrpSpPr>
        <p:grpSpPr>
          <a:xfrm>
            <a:off x="7801545" y="157859"/>
            <a:ext cx="820307" cy="763275"/>
            <a:chOff x="827350" y="3629733"/>
            <a:chExt cx="1431600" cy="1332067"/>
          </a:xfrm>
        </p:grpSpPr>
        <p:sp>
          <p:nvSpPr>
            <p:cNvPr id="897" name="Google Shape;897;p48"/>
            <p:cNvSpPr/>
            <p:nvPr/>
          </p:nvSpPr>
          <p:spPr>
            <a:xfrm>
              <a:off x="827350" y="3629733"/>
              <a:ext cx="778157" cy="1291383"/>
            </a:xfrm>
            <a:custGeom>
              <a:rect b="b" l="l" r="r" t="t"/>
              <a:pathLst>
                <a:path extrusionOk="0" h="22822" w="13752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8" name="Google Shape;898;p48"/>
            <p:cNvSpPr/>
            <p:nvPr/>
          </p:nvSpPr>
          <p:spPr>
            <a:xfrm>
              <a:off x="1180440" y="4291834"/>
              <a:ext cx="1078510" cy="669966"/>
            </a:xfrm>
            <a:custGeom>
              <a:rect b="b" l="l" r="r" t="t"/>
              <a:pathLst>
                <a:path extrusionOk="0" h="11840" w="1906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9" name="Google Shape;899;p48"/>
            <p:cNvSpPr/>
            <p:nvPr/>
          </p:nvSpPr>
          <p:spPr>
            <a:xfrm>
              <a:off x="1251454" y="3629733"/>
              <a:ext cx="1007496" cy="702842"/>
            </a:xfrm>
            <a:custGeom>
              <a:rect b="b" l="l" r="r" t="t"/>
              <a:pathLst>
                <a:path extrusionOk="0" h="12421" w="17805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00" name="Google Shape;900;p48"/>
          <p:cNvGrpSpPr/>
          <p:nvPr/>
        </p:nvGrpSpPr>
        <p:grpSpPr>
          <a:xfrm>
            <a:off x="8539484" y="870788"/>
            <a:ext cx="520673" cy="484473"/>
            <a:chOff x="827350" y="3629733"/>
            <a:chExt cx="1431600" cy="1332067"/>
          </a:xfrm>
        </p:grpSpPr>
        <p:sp>
          <p:nvSpPr>
            <p:cNvPr id="901" name="Google Shape;901;p48"/>
            <p:cNvSpPr/>
            <p:nvPr/>
          </p:nvSpPr>
          <p:spPr>
            <a:xfrm>
              <a:off x="827350" y="3629733"/>
              <a:ext cx="778157" cy="1291383"/>
            </a:xfrm>
            <a:custGeom>
              <a:rect b="b" l="l" r="r" t="t"/>
              <a:pathLst>
                <a:path extrusionOk="0" h="22822" w="13752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2" name="Google Shape;902;p48"/>
            <p:cNvSpPr/>
            <p:nvPr/>
          </p:nvSpPr>
          <p:spPr>
            <a:xfrm>
              <a:off x="1180440" y="4291834"/>
              <a:ext cx="1078510" cy="669966"/>
            </a:xfrm>
            <a:custGeom>
              <a:rect b="b" l="l" r="r" t="t"/>
              <a:pathLst>
                <a:path extrusionOk="0" h="11840" w="1906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3" name="Google Shape;903;p48"/>
            <p:cNvSpPr/>
            <p:nvPr/>
          </p:nvSpPr>
          <p:spPr>
            <a:xfrm>
              <a:off x="1251454" y="3629733"/>
              <a:ext cx="1007496" cy="702842"/>
            </a:xfrm>
            <a:custGeom>
              <a:rect b="b" l="l" r="r" t="t"/>
              <a:pathLst>
                <a:path extrusionOk="0" h="12421" w="17805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aphicFrame>
        <p:nvGraphicFramePr>
          <p:cNvPr id="904" name="Google Shape;904;p48"/>
          <p:cNvGraphicFramePr/>
          <p:nvPr/>
        </p:nvGraphicFramePr>
        <p:xfrm>
          <a:off x="131175" y="1298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{0564BBE9-9DF2-4417-A37A-F7506521778A}</a:tableStyleId>
              </a:tblPr>
              <a:tblGrid>
                <a:gridCol w="806300"/>
                <a:gridCol w="2767450"/>
                <a:gridCol w="2169850"/>
                <a:gridCol w="1472725"/>
                <a:gridCol w="1192000"/>
              </a:tblGrid>
              <a:tr h="179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ID</a:t>
                      </a:r>
                      <a:endParaRPr b="1"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User Story</a:t>
                      </a:r>
                      <a:endParaRPr b="1"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Acceptance Criteria</a:t>
                      </a:r>
                      <a:endParaRPr b="1"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Sprint</a:t>
                      </a:r>
                      <a:endParaRPr b="1"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Story Points</a:t>
                      </a:r>
                      <a:endParaRPr b="1"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695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US_01</a:t>
                      </a:r>
                      <a:endParaRPr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As someone monitoring threats, I want a dashboard to view phishing email history so that I can track past threats.</a:t>
                      </a:r>
                      <a:endParaRPr sz="800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Dashboard displays list of phishing emails with filtering options.</a:t>
                      </a:r>
                      <a:endParaRPr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Sprint 1</a:t>
                      </a:r>
                      <a:endParaRPr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5</a:t>
                      </a:r>
                      <a:endParaRPr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94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US_02</a:t>
                      </a:r>
                      <a:endParaRPr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As an email recipient, I want to filter emails based on risk level so that I can quickly identify dangerous emails.</a:t>
                      </a:r>
                      <a:endParaRPr sz="800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System allows filtering by safe, suspicious, and phishing categories.</a:t>
                      </a:r>
                      <a:endParaRPr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Sprint 1</a:t>
                      </a:r>
                      <a:endParaRPr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3</a:t>
                      </a:r>
                      <a:endParaRPr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94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US_03</a:t>
                      </a:r>
                      <a:endParaRPr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As a security admin, I want to view statistics on detected threats so that I can analyze system performance.</a:t>
                      </a:r>
                      <a:endParaRPr sz="800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Dashboard provides statistics on phishing, fraud, and malicious URLs.</a:t>
                      </a:r>
                      <a:endParaRPr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Sprint 1</a:t>
                      </a:r>
                      <a:endParaRPr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8</a:t>
                      </a:r>
                      <a:endParaRPr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94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US_04</a:t>
                      </a:r>
                      <a:endParaRPr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As a platform administrator, I want to manage user roles and permissions so that I can control access levels.</a:t>
                      </a:r>
                      <a:endParaRPr sz="800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System supports different access levels for users and admins.</a:t>
                      </a:r>
                      <a:endParaRPr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Sprint 1</a:t>
                      </a:r>
                      <a:endParaRPr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8</a:t>
                      </a:r>
                      <a:endParaRPr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695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US_05</a:t>
                      </a:r>
                      <a:endParaRPr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As an individual reviewing suspicious emails, I want to upload an email for phishing detection so that I can know if it's safe.</a:t>
                      </a:r>
                      <a:endParaRPr sz="800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System classifies email as safe, suspicious, or phishing with an alert.</a:t>
                      </a:r>
                      <a:endParaRPr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Sprint 2</a:t>
                      </a:r>
                      <a:endParaRPr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8</a:t>
                      </a:r>
                      <a:endParaRPr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905" name="Google Shape;905;p48"/>
          <p:cNvSpPr/>
          <p:nvPr/>
        </p:nvSpPr>
        <p:spPr>
          <a:xfrm>
            <a:off x="8518075" y="234275"/>
            <a:ext cx="195900" cy="1890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Karla"/>
              <a:ea typeface="Karla"/>
              <a:cs typeface="Karla"/>
              <a:sym typeface="Karla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9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p49"/>
          <p:cNvSpPr/>
          <p:nvPr/>
        </p:nvSpPr>
        <p:spPr>
          <a:xfrm>
            <a:off x="713225" y="510300"/>
            <a:ext cx="7704000" cy="632100"/>
          </a:xfrm>
          <a:prstGeom prst="snip2DiagRect">
            <a:avLst>
              <a:gd fmla="val 0" name="adj1"/>
              <a:gd fmla="val 22148" name="adj2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1" name="Google Shape;911;p49"/>
          <p:cNvSpPr txBox="1"/>
          <p:nvPr>
            <p:ph type="title"/>
          </p:nvPr>
        </p:nvSpPr>
        <p:spPr>
          <a:xfrm>
            <a:off x="718150" y="540000"/>
            <a:ext cx="7705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Product Backlog - User Stories</a:t>
            </a:r>
            <a:endParaRPr/>
          </a:p>
        </p:txBody>
      </p:sp>
      <p:grpSp>
        <p:nvGrpSpPr>
          <p:cNvPr id="912" name="Google Shape;912;p49"/>
          <p:cNvGrpSpPr/>
          <p:nvPr/>
        </p:nvGrpSpPr>
        <p:grpSpPr>
          <a:xfrm rot="5400000">
            <a:off x="862782" y="4248146"/>
            <a:ext cx="288601" cy="1096693"/>
            <a:chOff x="1006700" y="2603975"/>
            <a:chExt cx="55450" cy="210700"/>
          </a:xfrm>
        </p:grpSpPr>
        <p:sp>
          <p:nvSpPr>
            <p:cNvPr id="913" name="Google Shape;913;p49"/>
            <p:cNvSpPr/>
            <p:nvPr/>
          </p:nvSpPr>
          <p:spPr>
            <a:xfrm>
              <a:off x="1006700" y="2629975"/>
              <a:ext cx="55450" cy="3850"/>
            </a:xfrm>
            <a:custGeom>
              <a:rect b="b" l="l" r="r" t="t"/>
              <a:pathLst>
                <a:path extrusionOk="0" h="154" w="2218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4" name="Google Shape;914;p49"/>
            <p:cNvSpPr/>
            <p:nvPr/>
          </p:nvSpPr>
          <p:spPr>
            <a:xfrm>
              <a:off x="1032700" y="2603975"/>
              <a:ext cx="3850" cy="55450"/>
            </a:xfrm>
            <a:custGeom>
              <a:rect b="b" l="l" r="r" t="t"/>
              <a:pathLst>
                <a:path extrusionOk="0" h="2218" w="154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5" name="Google Shape;915;p49"/>
            <p:cNvSpPr/>
            <p:nvPr/>
          </p:nvSpPr>
          <p:spPr>
            <a:xfrm>
              <a:off x="1006700" y="2707200"/>
              <a:ext cx="55450" cy="3850"/>
            </a:xfrm>
            <a:custGeom>
              <a:rect b="b" l="l" r="r" t="t"/>
              <a:pathLst>
                <a:path extrusionOk="0" h="154" w="2218">
                  <a:moveTo>
                    <a:pt x="0" y="1"/>
                  </a:moveTo>
                  <a:lnTo>
                    <a:pt x="0" y="154"/>
                  </a:lnTo>
                  <a:lnTo>
                    <a:pt x="2218" y="154"/>
                  </a:lnTo>
                  <a:lnTo>
                    <a:pt x="22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6" name="Google Shape;916;p49"/>
            <p:cNvSpPr/>
            <p:nvPr/>
          </p:nvSpPr>
          <p:spPr>
            <a:xfrm>
              <a:off x="1032700" y="2681600"/>
              <a:ext cx="3850" cy="55450"/>
            </a:xfrm>
            <a:custGeom>
              <a:rect b="b" l="l" r="r" t="t"/>
              <a:pathLst>
                <a:path extrusionOk="0" h="2218" w="154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7" name="Google Shape;917;p49"/>
            <p:cNvSpPr/>
            <p:nvPr/>
          </p:nvSpPr>
          <p:spPr>
            <a:xfrm>
              <a:off x="1006700" y="2785225"/>
              <a:ext cx="55450" cy="3850"/>
            </a:xfrm>
            <a:custGeom>
              <a:rect b="b" l="l" r="r" t="t"/>
              <a:pathLst>
                <a:path extrusionOk="0" h="154" w="2218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8" name="Google Shape;918;p49"/>
            <p:cNvSpPr/>
            <p:nvPr/>
          </p:nvSpPr>
          <p:spPr>
            <a:xfrm>
              <a:off x="1032700" y="2759225"/>
              <a:ext cx="3850" cy="55450"/>
            </a:xfrm>
            <a:custGeom>
              <a:rect b="b" l="l" r="r" t="t"/>
              <a:pathLst>
                <a:path extrusionOk="0" h="2218" w="154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19" name="Google Shape;919;p49"/>
          <p:cNvGrpSpPr/>
          <p:nvPr/>
        </p:nvGrpSpPr>
        <p:grpSpPr>
          <a:xfrm>
            <a:off x="7801545" y="157859"/>
            <a:ext cx="820307" cy="763275"/>
            <a:chOff x="827350" y="3629733"/>
            <a:chExt cx="1431600" cy="1332067"/>
          </a:xfrm>
        </p:grpSpPr>
        <p:sp>
          <p:nvSpPr>
            <p:cNvPr id="920" name="Google Shape;920;p49"/>
            <p:cNvSpPr/>
            <p:nvPr/>
          </p:nvSpPr>
          <p:spPr>
            <a:xfrm>
              <a:off x="827350" y="3629733"/>
              <a:ext cx="778157" cy="1291383"/>
            </a:xfrm>
            <a:custGeom>
              <a:rect b="b" l="l" r="r" t="t"/>
              <a:pathLst>
                <a:path extrusionOk="0" h="22822" w="13752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1" name="Google Shape;921;p49"/>
            <p:cNvSpPr/>
            <p:nvPr/>
          </p:nvSpPr>
          <p:spPr>
            <a:xfrm>
              <a:off x="1180440" y="4291834"/>
              <a:ext cx="1078510" cy="669966"/>
            </a:xfrm>
            <a:custGeom>
              <a:rect b="b" l="l" r="r" t="t"/>
              <a:pathLst>
                <a:path extrusionOk="0" h="11840" w="1906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2" name="Google Shape;922;p49"/>
            <p:cNvSpPr/>
            <p:nvPr/>
          </p:nvSpPr>
          <p:spPr>
            <a:xfrm>
              <a:off x="1251454" y="3629733"/>
              <a:ext cx="1007496" cy="702842"/>
            </a:xfrm>
            <a:custGeom>
              <a:rect b="b" l="l" r="r" t="t"/>
              <a:pathLst>
                <a:path extrusionOk="0" h="12421" w="17805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23" name="Google Shape;923;p49"/>
          <p:cNvGrpSpPr/>
          <p:nvPr/>
        </p:nvGrpSpPr>
        <p:grpSpPr>
          <a:xfrm>
            <a:off x="8539484" y="870788"/>
            <a:ext cx="520673" cy="484473"/>
            <a:chOff x="827350" y="3629733"/>
            <a:chExt cx="1431600" cy="1332067"/>
          </a:xfrm>
        </p:grpSpPr>
        <p:sp>
          <p:nvSpPr>
            <p:cNvPr id="924" name="Google Shape;924;p49"/>
            <p:cNvSpPr/>
            <p:nvPr/>
          </p:nvSpPr>
          <p:spPr>
            <a:xfrm>
              <a:off x="827350" y="3629733"/>
              <a:ext cx="778157" cy="1291383"/>
            </a:xfrm>
            <a:custGeom>
              <a:rect b="b" l="l" r="r" t="t"/>
              <a:pathLst>
                <a:path extrusionOk="0" h="22822" w="13752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5" name="Google Shape;925;p49"/>
            <p:cNvSpPr/>
            <p:nvPr/>
          </p:nvSpPr>
          <p:spPr>
            <a:xfrm>
              <a:off x="1180440" y="4291834"/>
              <a:ext cx="1078510" cy="669966"/>
            </a:xfrm>
            <a:custGeom>
              <a:rect b="b" l="l" r="r" t="t"/>
              <a:pathLst>
                <a:path extrusionOk="0" h="11840" w="1906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6" name="Google Shape;926;p49"/>
            <p:cNvSpPr/>
            <p:nvPr/>
          </p:nvSpPr>
          <p:spPr>
            <a:xfrm>
              <a:off x="1251454" y="3629733"/>
              <a:ext cx="1007496" cy="702842"/>
            </a:xfrm>
            <a:custGeom>
              <a:rect b="b" l="l" r="r" t="t"/>
              <a:pathLst>
                <a:path extrusionOk="0" h="12421" w="17805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aphicFrame>
        <p:nvGraphicFramePr>
          <p:cNvPr id="927" name="Google Shape;927;p49"/>
          <p:cNvGraphicFramePr/>
          <p:nvPr/>
        </p:nvGraphicFramePr>
        <p:xfrm>
          <a:off x="131175" y="1298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{0564BBE9-9DF2-4417-A37A-F7506521778A}</a:tableStyleId>
              </a:tblPr>
              <a:tblGrid>
                <a:gridCol w="806300"/>
                <a:gridCol w="2767450"/>
                <a:gridCol w="2169850"/>
                <a:gridCol w="1472725"/>
                <a:gridCol w="1192000"/>
              </a:tblGrid>
              <a:tr h="179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ID</a:t>
                      </a:r>
                      <a:endParaRPr b="1"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User Story</a:t>
                      </a:r>
                      <a:endParaRPr b="1"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Acceptance Criteria</a:t>
                      </a:r>
                      <a:endParaRPr b="1"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Sprint</a:t>
                      </a:r>
                      <a:endParaRPr b="1"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Story Points</a:t>
                      </a:r>
                      <a:endParaRPr b="1"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695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US_06</a:t>
                      </a:r>
                      <a:endParaRPr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As a finance manager, I want to upload transaction data so that I can detect fraudulent activities.</a:t>
                      </a:r>
                      <a:endParaRPr sz="800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System flags transaction as normal or suspicious with a confidence score.</a:t>
                      </a:r>
                      <a:endParaRPr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Sprint 2</a:t>
                      </a:r>
                      <a:endParaRPr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13</a:t>
                      </a:r>
                      <a:endParaRPr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94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US_07</a:t>
                      </a:r>
                      <a:endParaRPr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As someone browsing the web, I want to check if a URL is malicious so that I can avoid phishing sites.</a:t>
                      </a:r>
                      <a:endParaRPr sz="800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System checks URL structure and domain reputation, classifying it as safe, suspicious, or malicious.</a:t>
                      </a:r>
                      <a:endParaRPr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Sprint 2</a:t>
                      </a:r>
                      <a:endParaRPr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5</a:t>
                      </a:r>
                      <a:endParaRPr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94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US_08</a:t>
                      </a:r>
                      <a:endParaRPr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As a cautious email reader, I want to verify if a sender email is trustworthy so that I can decide whether to engage with the sender.</a:t>
                      </a:r>
                      <a:endParaRPr sz="800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System checks sender reputation and displays a trust score.</a:t>
                      </a:r>
                      <a:endParaRPr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Sprint 2</a:t>
                      </a:r>
                      <a:endParaRPr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8</a:t>
                      </a:r>
                      <a:endParaRPr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94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US_09</a:t>
                      </a:r>
                      <a:endParaRPr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As a system user, I want to receive real-time alerts for detected threats so that I can take immediate action.</a:t>
                      </a:r>
                      <a:endParaRPr sz="800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User receives notifications via email or app for detected threats.</a:t>
                      </a:r>
                      <a:endParaRPr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Sprint 3</a:t>
                      </a:r>
                      <a:endParaRPr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8</a:t>
                      </a:r>
                      <a:endParaRPr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695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US_10</a:t>
                      </a:r>
                      <a:endParaRPr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As a user of the detection system, I want an option to report a false positive classification so that I can help improve detection accuracy.</a:t>
                      </a:r>
                      <a:endParaRPr sz="800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Users can flag an incorrect detection for review.</a:t>
                      </a:r>
                      <a:endParaRPr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Sprint 3</a:t>
                      </a:r>
                      <a:endParaRPr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3</a:t>
                      </a:r>
                      <a:endParaRPr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928" name="Google Shape;928;p49"/>
          <p:cNvSpPr/>
          <p:nvPr/>
        </p:nvSpPr>
        <p:spPr>
          <a:xfrm>
            <a:off x="8518075" y="234275"/>
            <a:ext cx="195900" cy="1890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Karla"/>
              <a:ea typeface="Karla"/>
              <a:cs typeface="Karla"/>
              <a:sym typeface="Karla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p50"/>
          <p:cNvSpPr/>
          <p:nvPr/>
        </p:nvSpPr>
        <p:spPr>
          <a:xfrm>
            <a:off x="713225" y="510300"/>
            <a:ext cx="7704000" cy="632100"/>
          </a:xfrm>
          <a:prstGeom prst="snip2DiagRect">
            <a:avLst>
              <a:gd fmla="val 0" name="adj1"/>
              <a:gd fmla="val 22148" name="adj2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4" name="Google Shape;934;p50"/>
          <p:cNvSpPr txBox="1"/>
          <p:nvPr>
            <p:ph type="title"/>
          </p:nvPr>
        </p:nvSpPr>
        <p:spPr>
          <a:xfrm>
            <a:off x="718150" y="540000"/>
            <a:ext cx="7705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Product Backlog - Technical Stories</a:t>
            </a:r>
            <a:endParaRPr/>
          </a:p>
        </p:txBody>
      </p:sp>
      <p:grpSp>
        <p:nvGrpSpPr>
          <p:cNvPr id="935" name="Google Shape;935;p50"/>
          <p:cNvGrpSpPr/>
          <p:nvPr/>
        </p:nvGrpSpPr>
        <p:grpSpPr>
          <a:xfrm rot="5400000">
            <a:off x="862782" y="4248146"/>
            <a:ext cx="288601" cy="1096693"/>
            <a:chOff x="1006700" y="2603975"/>
            <a:chExt cx="55450" cy="210700"/>
          </a:xfrm>
        </p:grpSpPr>
        <p:sp>
          <p:nvSpPr>
            <p:cNvPr id="936" name="Google Shape;936;p50"/>
            <p:cNvSpPr/>
            <p:nvPr/>
          </p:nvSpPr>
          <p:spPr>
            <a:xfrm>
              <a:off x="1006700" y="2629975"/>
              <a:ext cx="55450" cy="3850"/>
            </a:xfrm>
            <a:custGeom>
              <a:rect b="b" l="l" r="r" t="t"/>
              <a:pathLst>
                <a:path extrusionOk="0" h="154" w="2218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7" name="Google Shape;937;p50"/>
            <p:cNvSpPr/>
            <p:nvPr/>
          </p:nvSpPr>
          <p:spPr>
            <a:xfrm>
              <a:off x="1032700" y="2603975"/>
              <a:ext cx="3850" cy="55450"/>
            </a:xfrm>
            <a:custGeom>
              <a:rect b="b" l="l" r="r" t="t"/>
              <a:pathLst>
                <a:path extrusionOk="0" h="2218" w="154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8" name="Google Shape;938;p50"/>
            <p:cNvSpPr/>
            <p:nvPr/>
          </p:nvSpPr>
          <p:spPr>
            <a:xfrm>
              <a:off x="1006700" y="2707200"/>
              <a:ext cx="55450" cy="3850"/>
            </a:xfrm>
            <a:custGeom>
              <a:rect b="b" l="l" r="r" t="t"/>
              <a:pathLst>
                <a:path extrusionOk="0" h="154" w="2218">
                  <a:moveTo>
                    <a:pt x="0" y="1"/>
                  </a:moveTo>
                  <a:lnTo>
                    <a:pt x="0" y="154"/>
                  </a:lnTo>
                  <a:lnTo>
                    <a:pt x="2218" y="154"/>
                  </a:lnTo>
                  <a:lnTo>
                    <a:pt x="22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9" name="Google Shape;939;p50"/>
            <p:cNvSpPr/>
            <p:nvPr/>
          </p:nvSpPr>
          <p:spPr>
            <a:xfrm>
              <a:off x="1032700" y="2681600"/>
              <a:ext cx="3850" cy="55450"/>
            </a:xfrm>
            <a:custGeom>
              <a:rect b="b" l="l" r="r" t="t"/>
              <a:pathLst>
                <a:path extrusionOk="0" h="2218" w="154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0" name="Google Shape;940;p50"/>
            <p:cNvSpPr/>
            <p:nvPr/>
          </p:nvSpPr>
          <p:spPr>
            <a:xfrm>
              <a:off x="1006700" y="2785225"/>
              <a:ext cx="55450" cy="3850"/>
            </a:xfrm>
            <a:custGeom>
              <a:rect b="b" l="l" r="r" t="t"/>
              <a:pathLst>
                <a:path extrusionOk="0" h="154" w="2218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1" name="Google Shape;941;p50"/>
            <p:cNvSpPr/>
            <p:nvPr/>
          </p:nvSpPr>
          <p:spPr>
            <a:xfrm>
              <a:off x="1032700" y="2759225"/>
              <a:ext cx="3850" cy="55450"/>
            </a:xfrm>
            <a:custGeom>
              <a:rect b="b" l="l" r="r" t="t"/>
              <a:pathLst>
                <a:path extrusionOk="0" h="2218" w="154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42" name="Google Shape;942;p50"/>
          <p:cNvGrpSpPr/>
          <p:nvPr/>
        </p:nvGrpSpPr>
        <p:grpSpPr>
          <a:xfrm>
            <a:off x="7801545" y="157859"/>
            <a:ext cx="820307" cy="763275"/>
            <a:chOff x="827350" y="3629733"/>
            <a:chExt cx="1431600" cy="1332067"/>
          </a:xfrm>
        </p:grpSpPr>
        <p:sp>
          <p:nvSpPr>
            <p:cNvPr id="943" name="Google Shape;943;p50"/>
            <p:cNvSpPr/>
            <p:nvPr/>
          </p:nvSpPr>
          <p:spPr>
            <a:xfrm>
              <a:off x="827350" y="3629733"/>
              <a:ext cx="778157" cy="1291383"/>
            </a:xfrm>
            <a:custGeom>
              <a:rect b="b" l="l" r="r" t="t"/>
              <a:pathLst>
                <a:path extrusionOk="0" h="22822" w="13752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4" name="Google Shape;944;p50"/>
            <p:cNvSpPr/>
            <p:nvPr/>
          </p:nvSpPr>
          <p:spPr>
            <a:xfrm>
              <a:off x="1180440" y="4291834"/>
              <a:ext cx="1078510" cy="669966"/>
            </a:xfrm>
            <a:custGeom>
              <a:rect b="b" l="l" r="r" t="t"/>
              <a:pathLst>
                <a:path extrusionOk="0" h="11840" w="1906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5" name="Google Shape;945;p50"/>
            <p:cNvSpPr/>
            <p:nvPr/>
          </p:nvSpPr>
          <p:spPr>
            <a:xfrm>
              <a:off x="1251454" y="3629733"/>
              <a:ext cx="1007496" cy="702842"/>
            </a:xfrm>
            <a:custGeom>
              <a:rect b="b" l="l" r="r" t="t"/>
              <a:pathLst>
                <a:path extrusionOk="0" h="12421" w="17805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46" name="Google Shape;946;p50"/>
          <p:cNvGrpSpPr/>
          <p:nvPr/>
        </p:nvGrpSpPr>
        <p:grpSpPr>
          <a:xfrm>
            <a:off x="8539484" y="870788"/>
            <a:ext cx="520673" cy="484473"/>
            <a:chOff x="827350" y="3629733"/>
            <a:chExt cx="1431600" cy="1332067"/>
          </a:xfrm>
        </p:grpSpPr>
        <p:sp>
          <p:nvSpPr>
            <p:cNvPr id="947" name="Google Shape;947;p50"/>
            <p:cNvSpPr/>
            <p:nvPr/>
          </p:nvSpPr>
          <p:spPr>
            <a:xfrm>
              <a:off x="827350" y="3629733"/>
              <a:ext cx="778157" cy="1291383"/>
            </a:xfrm>
            <a:custGeom>
              <a:rect b="b" l="l" r="r" t="t"/>
              <a:pathLst>
                <a:path extrusionOk="0" h="22822" w="13752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8" name="Google Shape;948;p50"/>
            <p:cNvSpPr/>
            <p:nvPr/>
          </p:nvSpPr>
          <p:spPr>
            <a:xfrm>
              <a:off x="1180440" y="4291834"/>
              <a:ext cx="1078510" cy="669966"/>
            </a:xfrm>
            <a:custGeom>
              <a:rect b="b" l="l" r="r" t="t"/>
              <a:pathLst>
                <a:path extrusionOk="0" h="11840" w="1906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9" name="Google Shape;949;p50"/>
            <p:cNvSpPr/>
            <p:nvPr/>
          </p:nvSpPr>
          <p:spPr>
            <a:xfrm>
              <a:off x="1251454" y="3629733"/>
              <a:ext cx="1007496" cy="702842"/>
            </a:xfrm>
            <a:custGeom>
              <a:rect b="b" l="l" r="r" t="t"/>
              <a:pathLst>
                <a:path extrusionOk="0" h="12421" w="17805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aphicFrame>
        <p:nvGraphicFramePr>
          <p:cNvPr id="950" name="Google Shape;950;p50"/>
          <p:cNvGraphicFramePr/>
          <p:nvPr/>
        </p:nvGraphicFramePr>
        <p:xfrm>
          <a:off x="131175" y="1298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{0564BBE9-9DF2-4417-A37A-F7506521778A}</a:tableStyleId>
              </a:tblPr>
              <a:tblGrid>
                <a:gridCol w="806300"/>
                <a:gridCol w="2767450"/>
                <a:gridCol w="2169850"/>
                <a:gridCol w="1472725"/>
                <a:gridCol w="1192000"/>
              </a:tblGrid>
              <a:tr h="179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ID</a:t>
                      </a:r>
                      <a:endParaRPr b="1"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Technical Story</a:t>
                      </a:r>
                      <a:endParaRPr b="1"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Acceptance Criteria</a:t>
                      </a:r>
                      <a:endParaRPr b="1"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Sprint</a:t>
                      </a:r>
                      <a:endParaRPr b="1"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Story Points</a:t>
                      </a:r>
                      <a:endParaRPr b="1"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695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TS_01</a:t>
                      </a:r>
                      <a:endParaRPr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Create a dashboard for threat statistics so that admins can monitor system performance.</a:t>
                      </a:r>
                      <a:endParaRPr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Dashboard displays data on detected threats.</a:t>
                      </a:r>
                      <a:endParaRPr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Sprint 1</a:t>
                      </a:r>
                      <a:endParaRPr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8</a:t>
                      </a:r>
                      <a:endParaRPr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94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TS_02</a:t>
                      </a:r>
                      <a:endParaRPr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Design a user role management system so that access levels can be controlled efficiently.</a:t>
                      </a:r>
                      <a:endParaRPr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Admins can assign permissions to different user roles.</a:t>
                      </a:r>
                      <a:endParaRPr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Sprint 1</a:t>
                      </a:r>
                      <a:endParaRPr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8</a:t>
                      </a:r>
                      <a:endParaRPr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94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TS_03</a:t>
                      </a:r>
                      <a:endParaRPr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Implement OAuth authentication for secure user access so that users can log in securely.</a:t>
                      </a:r>
                      <a:endParaRPr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User authentication is secure, and access tokens work correctly.</a:t>
                      </a:r>
                      <a:endParaRPr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Sprint 1</a:t>
                      </a:r>
                      <a:endParaRPr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5</a:t>
                      </a:r>
                      <a:endParaRPr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94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TS_04</a:t>
                      </a:r>
                      <a:endParaRPr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Set up AWS for cloud deployment so that the system can be scalable and accessible.</a:t>
                      </a:r>
                      <a:endParaRPr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Backend deployed and accessible via API.</a:t>
                      </a:r>
                      <a:endParaRPr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Sprint 1</a:t>
                      </a:r>
                      <a:endParaRPr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5</a:t>
                      </a:r>
                      <a:endParaRPr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695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TS_05</a:t>
                      </a:r>
                      <a:endParaRPr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Integrate BERT model for phishing email detection so that emails can be classified accurately.</a:t>
                      </a:r>
                      <a:endParaRPr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Model achieves at least 90% accuracy on test data.</a:t>
                      </a:r>
                      <a:endParaRPr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Sprint 2</a:t>
                      </a:r>
                      <a:endParaRPr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8</a:t>
                      </a:r>
                      <a:endParaRPr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951" name="Google Shape;951;p50"/>
          <p:cNvSpPr/>
          <p:nvPr/>
        </p:nvSpPr>
        <p:spPr>
          <a:xfrm>
            <a:off x="8518075" y="234275"/>
            <a:ext cx="195900" cy="1890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Karla"/>
              <a:ea typeface="Karla"/>
              <a:cs typeface="Karla"/>
              <a:sym typeface="Karla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5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Google Shape;956;p51"/>
          <p:cNvSpPr/>
          <p:nvPr/>
        </p:nvSpPr>
        <p:spPr>
          <a:xfrm>
            <a:off x="713225" y="510300"/>
            <a:ext cx="7704000" cy="632100"/>
          </a:xfrm>
          <a:prstGeom prst="snip2DiagRect">
            <a:avLst>
              <a:gd fmla="val 0" name="adj1"/>
              <a:gd fmla="val 22148" name="adj2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7" name="Google Shape;957;p51"/>
          <p:cNvSpPr txBox="1"/>
          <p:nvPr>
            <p:ph type="title"/>
          </p:nvPr>
        </p:nvSpPr>
        <p:spPr>
          <a:xfrm>
            <a:off x="718150" y="540000"/>
            <a:ext cx="7705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Product Backlog - Technical Stories</a:t>
            </a:r>
            <a:endParaRPr/>
          </a:p>
        </p:txBody>
      </p:sp>
      <p:grpSp>
        <p:nvGrpSpPr>
          <p:cNvPr id="958" name="Google Shape;958;p51"/>
          <p:cNvGrpSpPr/>
          <p:nvPr/>
        </p:nvGrpSpPr>
        <p:grpSpPr>
          <a:xfrm rot="5400000">
            <a:off x="862782" y="4248146"/>
            <a:ext cx="288601" cy="1096693"/>
            <a:chOff x="1006700" y="2603975"/>
            <a:chExt cx="55450" cy="210700"/>
          </a:xfrm>
        </p:grpSpPr>
        <p:sp>
          <p:nvSpPr>
            <p:cNvPr id="959" name="Google Shape;959;p51"/>
            <p:cNvSpPr/>
            <p:nvPr/>
          </p:nvSpPr>
          <p:spPr>
            <a:xfrm>
              <a:off x="1006700" y="2629975"/>
              <a:ext cx="55450" cy="3850"/>
            </a:xfrm>
            <a:custGeom>
              <a:rect b="b" l="l" r="r" t="t"/>
              <a:pathLst>
                <a:path extrusionOk="0" h="154" w="2218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0" name="Google Shape;960;p51"/>
            <p:cNvSpPr/>
            <p:nvPr/>
          </p:nvSpPr>
          <p:spPr>
            <a:xfrm>
              <a:off x="1032700" y="2603975"/>
              <a:ext cx="3850" cy="55450"/>
            </a:xfrm>
            <a:custGeom>
              <a:rect b="b" l="l" r="r" t="t"/>
              <a:pathLst>
                <a:path extrusionOk="0" h="2218" w="154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1" name="Google Shape;961;p51"/>
            <p:cNvSpPr/>
            <p:nvPr/>
          </p:nvSpPr>
          <p:spPr>
            <a:xfrm>
              <a:off x="1006700" y="2707200"/>
              <a:ext cx="55450" cy="3850"/>
            </a:xfrm>
            <a:custGeom>
              <a:rect b="b" l="l" r="r" t="t"/>
              <a:pathLst>
                <a:path extrusionOk="0" h="154" w="2218">
                  <a:moveTo>
                    <a:pt x="0" y="1"/>
                  </a:moveTo>
                  <a:lnTo>
                    <a:pt x="0" y="154"/>
                  </a:lnTo>
                  <a:lnTo>
                    <a:pt x="2218" y="154"/>
                  </a:lnTo>
                  <a:lnTo>
                    <a:pt x="22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2" name="Google Shape;962;p51"/>
            <p:cNvSpPr/>
            <p:nvPr/>
          </p:nvSpPr>
          <p:spPr>
            <a:xfrm>
              <a:off x="1032700" y="2681600"/>
              <a:ext cx="3850" cy="55450"/>
            </a:xfrm>
            <a:custGeom>
              <a:rect b="b" l="l" r="r" t="t"/>
              <a:pathLst>
                <a:path extrusionOk="0" h="2218" w="154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3" name="Google Shape;963;p51"/>
            <p:cNvSpPr/>
            <p:nvPr/>
          </p:nvSpPr>
          <p:spPr>
            <a:xfrm>
              <a:off x="1006700" y="2785225"/>
              <a:ext cx="55450" cy="3850"/>
            </a:xfrm>
            <a:custGeom>
              <a:rect b="b" l="l" r="r" t="t"/>
              <a:pathLst>
                <a:path extrusionOk="0" h="154" w="2218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4" name="Google Shape;964;p51"/>
            <p:cNvSpPr/>
            <p:nvPr/>
          </p:nvSpPr>
          <p:spPr>
            <a:xfrm>
              <a:off x="1032700" y="2759225"/>
              <a:ext cx="3850" cy="55450"/>
            </a:xfrm>
            <a:custGeom>
              <a:rect b="b" l="l" r="r" t="t"/>
              <a:pathLst>
                <a:path extrusionOk="0" h="2218" w="154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65" name="Google Shape;965;p51"/>
          <p:cNvGrpSpPr/>
          <p:nvPr/>
        </p:nvGrpSpPr>
        <p:grpSpPr>
          <a:xfrm>
            <a:off x="7801545" y="157859"/>
            <a:ext cx="820307" cy="763275"/>
            <a:chOff x="827350" y="3629733"/>
            <a:chExt cx="1431600" cy="1332067"/>
          </a:xfrm>
        </p:grpSpPr>
        <p:sp>
          <p:nvSpPr>
            <p:cNvPr id="966" name="Google Shape;966;p51"/>
            <p:cNvSpPr/>
            <p:nvPr/>
          </p:nvSpPr>
          <p:spPr>
            <a:xfrm>
              <a:off x="827350" y="3629733"/>
              <a:ext cx="778157" cy="1291383"/>
            </a:xfrm>
            <a:custGeom>
              <a:rect b="b" l="l" r="r" t="t"/>
              <a:pathLst>
                <a:path extrusionOk="0" h="22822" w="13752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7" name="Google Shape;967;p51"/>
            <p:cNvSpPr/>
            <p:nvPr/>
          </p:nvSpPr>
          <p:spPr>
            <a:xfrm>
              <a:off x="1180440" y="4291834"/>
              <a:ext cx="1078510" cy="669966"/>
            </a:xfrm>
            <a:custGeom>
              <a:rect b="b" l="l" r="r" t="t"/>
              <a:pathLst>
                <a:path extrusionOk="0" h="11840" w="1906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8" name="Google Shape;968;p51"/>
            <p:cNvSpPr/>
            <p:nvPr/>
          </p:nvSpPr>
          <p:spPr>
            <a:xfrm>
              <a:off x="1251454" y="3629733"/>
              <a:ext cx="1007496" cy="702842"/>
            </a:xfrm>
            <a:custGeom>
              <a:rect b="b" l="l" r="r" t="t"/>
              <a:pathLst>
                <a:path extrusionOk="0" h="12421" w="17805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69" name="Google Shape;969;p51"/>
          <p:cNvGrpSpPr/>
          <p:nvPr/>
        </p:nvGrpSpPr>
        <p:grpSpPr>
          <a:xfrm>
            <a:off x="8539484" y="870788"/>
            <a:ext cx="520673" cy="484473"/>
            <a:chOff x="827350" y="3629733"/>
            <a:chExt cx="1431600" cy="1332067"/>
          </a:xfrm>
        </p:grpSpPr>
        <p:sp>
          <p:nvSpPr>
            <p:cNvPr id="970" name="Google Shape;970;p51"/>
            <p:cNvSpPr/>
            <p:nvPr/>
          </p:nvSpPr>
          <p:spPr>
            <a:xfrm>
              <a:off x="827350" y="3629733"/>
              <a:ext cx="778157" cy="1291383"/>
            </a:xfrm>
            <a:custGeom>
              <a:rect b="b" l="l" r="r" t="t"/>
              <a:pathLst>
                <a:path extrusionOk="0" h="22822" w="13752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1" name="Google Shape;971;p51"/>
            <p:cNvSpPr/>
            <p:nvPr/>
          </p:nvSpPr>
          <p:spPr>
            <a:xfrm>
              <a:off x="1180440" y="4291834"/>
              <a:ext cx="1078510" cy="669966"/>
            </a:xfrm>
            <a:custGeom>
              <a:rect b="b" l="l" r="r" t="t"/>
              <a:pathLst>
                <a:path extrusionOk="0" h="11840" w="1906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2" name="Google Shape;972;p51"/>
            <p:cNvSpPr/>
            <p:nvPr/>
          </p:nvSpPr>
          <p:spPr>
            <a:xfrm>
              <a:off x="1251454" y="3629733"/>
              <a:ext cx="1007496" cy="702842"/>
            </a:xfrm>
            <a:custGeom>
              <a:rect b="b" l="l" r="r" t="t"/>
              <a:pathLst>
                <a:path extrusionOk="0" h="12421" w="17805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aphicFrame>
        <p:nvGraphicFramePr>
          <p:cNvPr id="973" name="Google Shape;973;p51"/>
          <p:cNvGraphicFramePr/>
          <p:nvPr/>
        </p:nvGraphicFramePr>
        <p:xfrm>
          <a:off x="131175" y="1298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{0564BBE9-9DF2-4417-A37A-F7506521778A}</a:tableStyleId>
              </a:tblPr>
              <a:tblGrid>
                <a:gridCol w="801750"/>
                <a:gridCol w="2751875"/>
                <a:gridCol w="2157625"/>
                <a:gridCol w="1464425"/>
                <a:gridCol w="1185275"/>
              </a:tblGrid>
              <a:tr h="179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ID</a:t>
                      </a:r>
                      <a:endParaRPr b="1"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Technical Story</a:t>
                      </a:r>
                      <a:endParaRPr b="1"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Acceptance Criteria</a:t>
                      </a:r>
                      <a:endParaRPr b="1"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Sprint</a:t>
                      </a:r>
                      <a:endParaRPr b="1"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Story Points</a:t>
                      </a:r>
                      <a:endParaRPr b="1"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695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TS_06</a:t>
                      </a:r>
                      <a:endParaRPr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Implement Autoencoder + Isolation Forest for fraud detection so that anomalies in transactions can be detected.</a:t>
                      </a:r>
                      <a:endParaRPr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Model correctly classifies anomalies in dataset.</a:t>
                      </a:r>
                      <a:endParaRPr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Sprint 2</a:t>
                      </a:r>
                      <a:endParaRPr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13</a:t>
                      </a:r>
                      <a:endParaRPr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94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TS_07</a:t>
                      </a:r>
                      <a:endParaRPr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Deploy CNN + LSTM model for URL detection so that phishing websites can be identified.</a:t>
                      </a:r>
                      <a:endParaRPr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Model classifies URLs with at least 85% accuracy.</a:t>
                      </a:r>
                      <a:endParaRPr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Sprint 2</a:t>
                      </a:r>
                      <a:endParaRPr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8</a:t>
                      </a:r>
                      <a:endParaRPr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94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TS_08</a:t>
                      </a:r>
                      <a:endParaRPr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Implement email sender verification model so that sender reputation can be assessed.</a:t>
                      </a:r>
                      <a:endParaRPr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System provides a sender trust score based on reputation.</a:t>
                      </a:r>
                      <a:endParaRPr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Sprint 2</a:t>
                      </a:r>
                      <a:endParaRPr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5</a:t>
                      </a:r>
                      <a:endParaRPr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94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TS_09</a:t>
                      </a:r>
                      <a:endParaRPr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Develop a notification system for real-time alerts so that users are informed of potential threats.</a:t>
                      </a:r>
                      <a:endParaRPr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Users receive accurate notifications for detected threats.</a:t>
                      </a:r>
                      <a:endParaRPr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Sprint 3</a:t>
                      </a:r>
                      <a:endParaRPr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8</a:t>
                      </a:r>
                      <a:endParaRPr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695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TS_10</a:t>
                      </a:r>
                      <a:endParaRPr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Develop a feedback mechanism for false positive reports so that the system can improve over time.</a:t>
                      </a:r>
                      <a:endParaRPr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Users can flag and submit incorrect classifications for review.</a:t>
                      </a:r>
                      <a:endParaRPr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Sprint 3</a:t>
                      </a:r>
                      <a:endParaRPr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3</a:t>
                      </a:r>
                      <a:endParaRPr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974" name="Google Shape;974;p51"/>
          <p:cNvSpPr/>
          <p:nvPr/>
        </p:nvSpPr>
        <p:spPr>
          <a:xfrm>
            <a:off x="8518075" y="234275"/>
            <a:ext cx="195900" cy="1890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Karla"/>
              <a:ea typeface="Karla"/>
              <a:cs typeface="Karla"/>
              <a:sym typeface="Karla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8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p52"/>
          <p:cNvSpPr/>
          <p:nvPr/>
        </p:nvSpPr>
        <p:spPr>
          <a:xfrm>
            <a:off x="713225" y="510300"/>
            <a:ext cx="7704000" cy="632100"/>
          </a:xfrm>
          <a:prstGeom prst="snip2DiagRect">
            <a:avLst>
              <a:gd fmla="val 0" name="adj1"/>
              <a:gd fmla="val 22148" name="adj2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0" name="Google Shape;980;p52"/>
          <p:cNvSpPr txBox="1"/>
          <p:nvPr>
            <p:ph type="title"/>
          </p:nvPr>
        </p:nvSpPr>
        <p:spPr>
          <a:xfrm>
            <a:off x="718150" y="540000"/>
            <a:ext cx="7705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Sprint 2 Backlog</a:t>
            </a:r>
            <a:endParaRPr/>
          </a:p>
        </p:txBody>
      </p:sp>
      <p:grpSp>
        <p:nvGrpSpPr>
          <p:cNvPr id="981" name="Google Shape;981;p52"/>
          <p:cNvGrpSpPr/>
          <p:nvPr/>
        </p:nvGrpSpPr>
        <p:grpSpPr>
          <a:xfrm rot="5400000">
            <a:off x="862782" y="4248146"/>
            <a:ext cx="288601" cy="1096693"/>
            <a:chOff x="1006700" y="2603975"/>
            <a:chExt cx="55450" cy="210700"/>
          </a:xfrm>
        </p:grpSpPr>
        <p:sp>
          <p:nvSpPr>
            <p:cNvPr id="982" name="Google Shape;982;p52"/>
            <p:cNvSpPr/>
            <p:nvPr/>
          </p:nvSpPr>
          <p:spPr>
            <a:xfrm>
              <a:off x="1006700" y="2629975"/>
              <a:ext cx="55450" cy="3850"/>
            </a:xfrm>
            <a:custGeom>
              <a:rect b="b" l="l" r="r" t="t"/>
              <a:pathLst>
                <a:path extrusionOk="0" h="154" w="2218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3" name="Google Shape;983;p52"/>
            <p:cNvSpPr/>
            <p:nvPr/>
          </p:nvSpPr>
          <p:spPr>
            <a:xfrm>
              <a:off x="1032700" y="2603975"/>
              <a:ext cx="3850" cy="55450"/>
            </a:xfrm>
            <a:custGeom>
              <a:rect b="b" l="l" r="r" t="t"/>
              <a:pathLst>
                <a:path extrusionOk="0" h="2218" w="154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4" name="Google Shape;984;p52"/>
            <p:cNvSpPr/>
            <p:nvPr/>
          </p:nvSpPr>
          <p:spPr>
            <a:xfrm>
              <a:off x="1006700" y="2707200"/>
              <a:ext cx="55450" cy="3850"/>
            </a:xfrm>
            <a:custGeom>
              <a:rect b="b" l="l" r="r" t="t"/>
              <a:pathLst>
                <a:path extrusionOk="0" h="154" w="2218">
                  <a:moveTo>
                    <a:pt x="0" y="1"/>
                  </a:moveTo>
                  <a:lnTo>
                    <a:pt x="0" y="154"/>
                  </a:lnTo>
                  <a:lnTo>
                    <a:pt x="2218" y="154"/>
                  </a:lnTo>
                  <a:lnTo>
                    <a:pt x="22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5" name="Google Shape;985;p52"/>
            <p:cNvSpPr/>
            <p:nvPr/>
          </p:nvSpPr>
          <p:spPr>
            <a:xfrm>
              <a:off x="1032700" y="2681600"/>
              <a:ext cx="3850" cy="55450"/>
            </a:xfrm>
            <a:custGeom>
              <a:rect b="b" l="l" r="r" t="t"/>
              <a:pathLst>
                <a:path extrusionOk="0" h="2218" w="154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6" name="Google Shape;986;p52"/>
            <p:cNvSpPr/>
            <p:nvPr/>
          </p:nvSpPr>
          <p:spPr>
            <a:xfrm>
              <a:off x="1006700" y="2785225"/>
              <a:ext cx="55450" cy="3850"/>
            </a:xfrm>
            <a:custGeom>
              <a:rect b="b" l="l" r="r" t="t"/>
              <a:pathLst>
                <a:path extrusionOk="0" h="154" w="2218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7" name="Google Shape;987;p52"/>
            <p:cNvSpPr/>
            <p:nvPr/>
          </p:nvSpPr>
          <p:spPr>
            <a:xfrm>
              <a:off x="1032700" y="2759225"/>
              <a:ext cx="3850" cy="55450"/>
            </a:xfrm>
            <a:custGeom>
              <a:rect b="b" l="l" r="r" t="t"/>
              <a:pathLst>
                <a:path extrusionOk="0" h="2218" w="154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88" name="Google Shape;988;p52"/>
          <p:cNvGrpSpPr/>
          <p:nvPr/>
        </p:nvGrpSpPr>
        <p:grpSpPr>
          <a:xfrm>
            <a:off x="7801545" y="157859"/>
            <a:ext cx="820307" cy="763275"/>
            <a:chOff x="827350" y="3629733"/>
            <a:chExt cx="1431600" cy="1332067"/>
          </a:xfrm>
        </p:grpSpPr>
        <p:sp>
          <p:nvSpPr>
            <p:cNvPr id="989" name="Google Shape;989;p52"/>
            <p:cNvSpPr/>
            <p:nvPr/>
          </p:nvSpPr>
          <p:spPr>
            <a:xfrm>
              <a:off x="827350" y="3629733"/>
              <a:ext cx="778157" cy="1291383"/>
            </a:xfrm>
            <a:custGeom>
              <a:rect b="b" l="l" r="r" t="t"/>
              <a:pathLst>
                <a:path extrusionOk="0" h="22822" w="13752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0" name="Google Shape;990;p52"/>
            <p:cNvSpPr/>
            <p:nvPr/>
          </p:nvSpPr>
          <p:spPr>
            <a:xfrm>
              <a:off x="1180440" y="4291834"/>
              <a:ext cx="1078510" cy="669966"/>
            </a:xfrm>
            <a:custGeom>
              <a:rect b="b" l="l" r="r" t="t"/>
              <a:pathLst>
                <a:path extrusionOk="0" h="11840" w="1906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1" name="Google Shape;991;p52"/>
            <p:cNvSpPr/>
            <p:nvPr/>
          </p:nvSpPr>
          <p:spPr>
            <a:xfrm>
              <a:off x="1251454" y="3629733"/>
              <a:ext cx="1007496" cy="702842"/>
            </a:xfrm>
            <a:custGeom>
              <a:rect b="b" l="l" r="r" t="t"/>
              <a:pathLst>
                <a:path extrusionOk="0" h="12421" w="17805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92" name="Google Shape;992;p52"/>
          <p:cNvGrpSpPr/>
          <p:nvPr/>
        </p:nvGrpSpPr>
        <p:grpSpPr>
          <a:xfrm>
            <a:off x="8539484" y="870788"/>
            <a:ext cx="520673" cy="484473"/>
            <a:chOff x="827350" y="3629733"/>
            <a:chExt cx="1431600" cy="1332067"/>
          </a:xfrm>
        </p:grpSpPr>
        <p:sp>
          <p:nvSpPr>
            <p:cNvPr id="993" name="Google Shape;993;p52"/>
            <p:cNvSpPr/>
            <p:nvPr/>
          </p:nvSpPr>
          <p:spPr>
            <a:xfrm>
              <a:off x="827350" y="3629733"/>
              <a:ext cx="778157" cy="1291383"/>
            </a:xfrm>
            <a:custGeom>
              <a:rect b="b" l="l" r="r" t="t"/>
              <a:pathLst>
                <a:path extrusionOk="0" h="22822" w="13752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4" name="Google Shape;994;p52"/>
            <p:cNvSpPr/>
            <p:nvPr/>
          </p:nvSpPr>
          <p:spPr>
            <a:xfrm>
              <a:off x="1180440" y="4291834"/>
              <a:ext cx="1078510" cy="669966"/>
            </a:xfrm>
            <a:custGeom>
              <a:rect b="b" l="l" r="r" t="t"/>
              <a:pathLst>
                <a:path extrusionOk="0" h="11840" w="1906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5" name="Google Shape;995;p52"/>
            <p:cNvSpPr/>
            <p:nvPr/>
          </p:nvSpPr>
          <p:spPr>
            <a:xfrm>
              <a:off x="1251454" y="3629733"/>
              <a:ext cx="1007496" cy="702842"/>
            </a:xfrm>
            <a:custGeom>
              <a:rect b="b" l="l" r="r" t="t"/>
              <a:pathLst>
                <a:path extrusionOk="0" h="12421" w="17805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aphicFrame>
        <p:nvGraphicFramePr>
          <p:cNvPr id="996" name="Google Shape;996;p52"/>
          <p:cNvGraphicFramePr/>
          <p:nvPr/>
        </p:nvGraphicFramePr>
        <p:xfrm>
          <a:off x="152400" y="1185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{0564BBE9-9DF2-4417-A37A-F7506521778A}</a:tableStyleId>
              </a:tblPr>
              <a:tblGrid>
                <a:gridCol w="1170575"/>
                <a:gridCol w="3196475"/>
                <a:gridCol w="2387825"/>
                <a:gridCol w="1509950"/>
              </a:tblGrid>
              <a:tr h="1976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ID</a:t>
                      </a:r>
                      <a:endParaRPr b="1"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User Story / Task</a:t>
                      </a:r>
                      <a:endParaRPr b="1"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Acceptance Criteria</a:t>
                      </a:r>
                      <a:endParaRPr b="1"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Story Points</a:t>
                      </a:r>
                      <a:endParaRPr b="1"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135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US_04</a:t>
                      </a:r>
                      <a:endParaRPr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As an admin, I want to manage user roles and permissions so that I can control access levels.</a:t>
                      </a:r>
                      <a:endParaRPr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System supports different access levels for users and admins.</a:t>
                      </a:r>
                      <a:endParaRPr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8</a:t>
                      </a:r>
                      <a:endParaRPr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256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TS_03</a:t>
                      </a:r>
                      <a:endParaRPr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Implement OAuth authentication for secure user access so that users can log in securely.</a:t>
                      </a:r>
                      <a:endParaRPr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User authentication is secure, and access tokens work correctly.</a:t>
                      </a:r>
                      <a:endParaRPr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5</a:t>
                      </a:r>
                      <a:endParaRPr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256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US_05</a:t>
                      </a:r>
                      <a:endParaRPr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As an individual reviewing suspicious emails, I want to upload an email for phishing detection so that I can know if it's safe.</a:t>
                      </a:r>
                      <a:endParaRPr sz="800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System classifies email as safe, suspicious, or phishing with an alert.</a:t>
                      </a:r>
                      <a:endParaRPr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8</a:t>
                      </a:r>
                      <a:endParaRPr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256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US_06</a:t>
                      </a:r>
                      <a:endParaRPr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As a finance manager, I want to upload transaction data so that I can detect fraudulent activities.</a:t>
                      </a:r>
                      <a:endParaRPr sz="800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System flags transaction as normal or suspicious with a confidence score.</a:t>
                      </a:r>
                      <a:endParaRPr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13</a:t>
                      </a:r>
                      <a:endParaRPr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135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US_07</a:t>
                      </a:r>
                      <a:endParaRPr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As someone browsing the web, I want to check if a URL is malicious so that I can avoid phishing sites.</a:t>
                      </a:r>
                      <a:endParaRPr sz="800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System checks URL structure and domain reputation, classifying it as safe, suspicious, or malicious.</a:t>
                      </a:r>
                      <a:endParaRPr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5</a:t>
                      </a:r>
                      <a:endParaRPr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0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Google Shape;1001;p53"/>
          <p:cNvSpPr/>
          <p:nvPr/>
        </p:nvSpPr>
        <p:spPr>
          <a:xfrm>
            <a:off x="713225" y="510300"/>
            <a:ext cx="7704000" cy="632100"/>
          </a:xfrm>
          <a:prstGeom prst="snip2DiagRect">
            <a:avLst>
              <a:gd fmla="val 0" name="adj1"/>
              <a:gd fmla="val 22148" name="adj2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2" name="Google Shape;1002;p53"/>
          <p:cNvSpPr txBox="1"/>
          <p:nvPr>
            <p:ph type="title"/>
          </p:nvPr>
        </p:nvSpPr>
        <p:spPr>
          <a:xfrm>
            <a:off x="718150" y="540000"/>
            <a:ext cx="7705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Sprint 2 Backlog</a:t>
            </a:r>
            <a:endParaRPr/>
          </a:p>
        </p:txBody>
      </p:sp>
      <p:grpSp>
        <p:nvGrpSpPr>
          <p:cNvPr id="1003" name="Google Shape;1003;p53"/>
          <p:cNvGrpSpPr/>
          <p:nvPr/>
        </p:nvGrpSpPr>
        <p:grpSpPr>
          <a:xfrm rot="5400000">
            <a:off x="862782" y="4248146"/>
            <a:ext cx="288601" cy="1096693"/>
            <a:chOff x="1006700" y="2603975"/>
            <a:chExt cx="55450" cy="210700"/>
          </a:xfrm>
        </p:grpSpPr>
        <p:sp>
          <p:nvSpPr>
            <p:cNvPr id="1004" name="Google Shape;1004;p53"/>
            <p:cNvSpPr/>
            <p:nvPr/>
          </p:nvSpPr>
          <p:spPr>
            <a:xfrm>
              <a:off x="1006700" y="2629975"/>
              <a:ext cx="55450" cy="3850"/>
            </a:xfrm>
            <a:custGeom>
              <a:rect b="b" l="l" r="r" t="t"/>
              <a:pathLst>
                <a:path extrusionOk="0" h="154" w="2218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5" name="Google Shape;1005;p53"/>
            <p:cNvSpPr/>
            <p:nvPr/>
          </p:nvSpPr>
          <p:spPr>
            <a:xfrm>
              <a:off x="1032700" y="2603975"/>
              <a:ext cx="3850" cy="55450"/>
            </a:xfrm>
            <a:custGeom>
              <a:rect b="b" l="l" r="r" t="t"/>
              <a:pathLst>
                <a:path extrusionOk="0" h="2218" w="154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6" name="Google Shape;1006;p53"/>
            <p:cNvSpPr/>
            <p:nvPr/>
          </p:nvSpPr>
          <p:spPr>
            <a:xfrm>
              <a:off x="1006700" y="2707200"/>
              <a:ext cx="55450" cy="3850"/>
            </a:xfrm>
            <a:custGeom>
              <a:rect b="b" l="l" r="r" t="t"/>
              <a:pathLst>
                <a:path extrusionOk="0" h="154" w="2218">
                  <a:moveTo>
                    <a:pt x="0" y="1"/>
                  </a:moveTo>
                  <a:lnTo>
                    <a:pt x="0" y="154"/>
                  </a:lnTo>
                  <a:lnTo>
                    <a:pt x="2218" y="154"/>
                  </a:lnTo>
                  <a:lnTo>
                    <a:pt x="22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7" name="Google Shape;1007;p53"/>
            <p:cNvSpPr/>
            <p:nvPr/>
          </p:nvSpPr>
          <p:spPr>
            <a:xfrm>
              <a:off x="1032700" y="2681600"/>
              <a:ext cx="3850" cy="55450"/>
            </a:xfrm>
            <a:custGeom>
              <a:rect b="b" l="l" r="r" t="t"/>
              <a:pathLst>
                <a:path extrusionOk="0" h="2218" w="154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8" name="Google Shape;1008;p53"/>
            <p:cNvSpPr/>
            <p:nvPr/>
          </p:nvSpPr>
          <p:spPr>
            <a:xfrm>
              <a:off x="1006700" y="2785225"/>
              <a:ext cx="55450" cy="3850"/>
            </a:xfrm>
            <a:custGeom>
              <a:rect b="b" l="l" r="r" t="t"/>
              <a:pathLst>
                <a:path extrusionOk="0" h="154" w="2218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9" name="Google Shape;1009;p53"/>
            <p:cNvSpPr/>
            <p:nvPr/>
          </p:nvSpPr>
          <p:spPr>
            <a:xfrm>
              <a:off x="1032700" y="2759225"/>
              <a:ext cx="3850" cy="55450"/>
            </a:xfrm>
            <a:custGeom>
              <a:rect b="b" l="l" r="r" t="t"/>
              <a:pathLst>
                <a:path extrusionOk="0" h="2218" w="154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10" name="Google Shape;1010;p53"/>
          <p:cNvGrpSpPr/>
          <p:nvPr/>
        </p:nvGrpSpPr>
        <p:grpSpPr>
          <a:xfrm>
            <a:off x="7801545" y="157859"/>
            <a:ext cx="820307" cy="763275"/>
            <a:chOff x="827350" y="3629733"/>
            <a:chExt cx="1431600" cy="1332067"/>
          </a:xfrm>
        </p:grpSpPr>
        <p:sp>
          <p:nvSpPr>
            <p:cNvPr id="1011" name="Google Shape;1011;p53"/>
            <p:cNvSpPr/>
            <p:nvPr/>
          </p:nvSpPr>
          <p:spPr>
            <a:xfrm>
              <a:off x="827350" y="3629733"/>
              <a:ext cx="778157" cy="1291383"/>
            </a:xfrm>
            <a:custGeom>
              <a:rect b="b" l="l" r="r" t="t"/>
              <a:pathLst>
                <a:path extrusionOk="0" h="22822" w="13752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2" name="Google Shape;1012;p53"/>
            <p:cNvSpPr/>
            <p:nvPr/>
          </p:nvSpPr>
          <p:spPr>
            <a:xfrm>
              <a:off x="1180440" y="4291834"/>
              <a:ext cx="1078510" cy="669966"/>
            </a:xfrm>
            <a:custGeom>
              <a:rect b="b" l="l" r="r" t="t"/>
              <a:pathLst>
                <a:path extrusionOk="0" h="11840" w="1906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3" name="Google Shape;1013;p53"/>
            <p:cNvSpPr/>
            <p:nvPr/>
          </p:nvSpPr>
          <p:spPr>
            <a:xfrm>
              <a:off x="1251454" y="3629733"/>
              <a:ext cx="1007496" cy="702842"/>
            </a:xfrm>
            <a:custGeom>
              <a:rect b="b" l="l" r="r" t="t"/>
              <a:pathLst>
                <a:path extrusionOk="0" h="12421" w="17805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14" name="Google Shape;1014;p53"/>
          <p:cNvGrpSpPr/>
          <p:nvPr/>
        </p:nvGrpSpPr>
        <p:grpSpPr>
          <a:xfrm>
            <a:off x="8539484" y="870788"/>
            <a:ext cx="520673" cy="484473"/>
            <a:chOff x="827350" y="3629733"/>
            <a:chExt cx="1431600" cy="1332067"/>
          </a:xfrm>
        </p:grpSpPr>
        <p:sp>
          <p:nvSpPr>
            <p:cNvPr id="1015" name="Google Shape;1015;p53"/>
            <p:cNvSpPr/>
            <p:nvPr/>
          </p:nvSpPr>
          <p:spPr>
            <a:xfrm>
              <a:off x="827350" y="3629733"/>
              <a:ext cx="778157" cy="1291383"/>
            </a:xfrm>
            <a:custGeom>
              <a:rect b="b" l="l" r="r" t="t"/>
              <a:pathLst>
                <a:path extrusionOk="0" h="22822" w="13752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6" name="Google Shape;1016;p53"/>
            <p:cNvSpPr/>
            <p:nvPr/>
          </p:nvSpPr>
          <p:spPr>
            <a:xfrm>
              <a:off x="1180440" y="4291834"/>
              <a:ext cx="1078510" cy="669966"/>
            </a:xfrm>
            <a:custGeom>
              <a:rect b="b" l="l" r="r" t="t"/>
              <a:pathLst>
                <a:path extrusionOk="0" h="11840" w="1906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7" name="Google Shape;1017;p53"/>
            <p:cNvSpPr/>
            <p:nvPr/>
          </p:nvSpPr>
          <p:spPr>
            <a:xfrm>
              <a:off x="1251454" y="3629733"/>
              <a:ext cx="1007496" cy="702842"/>
            </a:xfrm>
            <a:custGeom>
              <a:rect b="b" l="l" r="r" t="t"/>
              <a:pathLst>
                <a:path extrusionOk="0" h="12421" w="17805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aphicFrame>
        <p:nvGraphicFramePr>
          <p:cNvPr id="1018" name="Google Shape;1018;p53"/>
          <p:cNvGraphicFramePr/>
          <p:nvPr/>
        </p:nvGraphicFramePr>
        <p:xfrm>
          <a:off x="152400" y="1185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{0564BBE9-9DF2-4417-A37A-F7506521778A}</a:tableStyleId>
              </a:tblPr>
              <a:tblGrid>
                <a:gridCol w="1170575"/>
                <a:gridCol w="3196475"/>
                <a:gridCol w="2387825"/>
                <a:gridCol w="1509950"/>
              </a:tblGrid>
              <a:tr h="1976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ID</a:t>
                      </a:r>
                      <a:endParaRPr b="1"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User Story / Task</a:t>
                      </a:r>
                      <a:endParaRPr b="1"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Acceptance Criteria</a:t>
                      </a:r>
                      <a:endParaRPr b="1"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Story Points</a:t>
                      </a:r>
                      <a:endParaRPr b="1"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135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US_08</a:t>
                      </a:r>
                      <a:endParaRPr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As a cautious email reader, I want to verify if a sender email is trustworthy so that I can decide whether to engage with the sender.</a:t>
                      </a:r>
                      <a:endParaRPr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System checks sender reputation and displays a trust score.</a:t>
                      </a:r>
                      <a:endParaRPr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8</a:t>
                      </a:r>
                      <a:endParaRPr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256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TS_05</a:t>
                      </a:r>
                      <a:endParaRPr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Integrate BERT model for phishing email detection so that emails can be classified accurately.</a:t>
                      </a:r>
                      <a:endParaRPr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Model achieves at least 90% accuracy on test data.</a:t>
                      </a:r>
                      <a:endParaRPr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8</a:t>
                      </a:r>
                      <a:endParaRPr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256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TS_06</a:t>
                      </a:r>
                      <a:endParaRPr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Implement Autoencoder + Isolation Forest for fraud detection so that anomalies in transactions can be detected.</a:t>
                      </a:r>
                      <a:endParaRPr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Model correctly classifies anomalies in dataset.</a:t>
                      </a:r>
                      <a:endParaRPr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13</a:t>
                      </a:r>
                      <a:endParaRPr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256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TS_07</a:t>
                      </a:r>
                      <a:endParaRPr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Deploy CNN + LSTM model for URL detection so that phishing websites can be identified.</a:t>
                      </a:r>
                      <a:endParaRPr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Model classifies URLs with at least 85% accuracy.</a:t>
                      </a:r>
                      <a:endParaRPr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8</a:t>
                      </a:r>
                      <a:endParaRPr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2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Google Shape;1023;p54"/>
          <p:cNvSpPr/>
          <p:nvPr/>
        </p:nvSpPr>
        <p:spPr>
          <a:xfrm>
            <a:off x="713225" y="510300"/>
            <a:ext cx="7704000" cy="632100"/>
          </a:xfrm>
          <a:prstGeom prst="snip2DiagRect">
            <a:avLst>
              <a:gd fmla="val 0" name="adj1"/>
              <a:gd fmla="val 22148" name="adj2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4" name="Google Shape;1024;p54"/>
          <p:cNvSpPr txBox="1"/>
          <p:nvPr>
            <p:ph type="title"/>
          </p:nvPr>
        </p:nvSpPr>
        <p:spPr>
          <a:xfrm>
            <a:off x="718150" y="540000"/>
            <a:ext cx="7705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Test Cases Sprint 2</a:t>
            </a:r>
            <a:endParaRPr/>
          </a:p>
        </p:txBody>
      </p:sp>
      <p:grpSp>
        <p:nvGrpSpPr>
          <p:cNvPr id="1025" name="Google Shape;1025;p54"/>
          <p:cNvGrpSpPr/>
          <p:nvPr/>
        </p:nvGrpSpPr>
        <p:grpSpPr>
          <a:xfrm rot="5400000">
            <a:off x="862782" y="4248146"/>
            <a:ext cx="288601" cy="1096693"/>
            <a:chOff x="1006700" y="2603975"/>
            <a:chExt cx="55450" cy="210700"/>
          </a:xfrm>
        </p:grpSpPr>
        <p:sp>
          <p:nvSpPr>
            <p:cNvPr id="1026" name="Google Shape;1026;p54"/>
            <p:cNvSpPr/>
            <p:nvPr/>
          </p:nvSpPr>
          <p:spPr>
            <a:xfrm>
              <a:off x="1006700" y="2629975"/>
              <a:ext cx="55450" cy="3850"/>
            </a:xfrm>
            <a:custGeom>
              <a:rect b="b" l="l" r="r" t="t"/>
              <a:pathLst>
                <a:path extrusionOk="0" h="154" w="2218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7" name="Google Shape;1027;p54"/>
            <p:cNvSpPr/>
            <p:nvPr/>
          </p:nvSpPr>
          <p:spPr>
            <a:xfrm>
              <a:off x="1032700" y="2603975"/>
              <a:ext cx="3850" cy="55450"/>
            </a:xfrm>
            <a:custGeom>
              <a:rect b="b" l="l" r="r" t="t"/>
              <a:pathLst>
                <a:path extrusionOk="0" h="2218" w="154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8" name="Google Shape;1028;p54"/>
            <p:cNvSpPr/>
            <p:nvPr/>
          </p:nvSpPr>
          <p:spPr>
            <a:xfrm>
              <a:off x="1006700" y="2707200"/>
              <a:ext cx="55450" cy="3850"/>
            </a:xfrm>
            <a:custGeom>
              <a:rect b="b" l="l" r="r" t="t"/>
              <a:pathLst>
                <a:path extrusionOk="0" h="154" w="2218">
                  <a:moveTo>
                    <a:pt x="0" y="1"/>
                  </a:moveTo>
                  <a:lnTo>
                    <a:pt x="0" y="154"/>
                  </a:lnTo>
                  <a:lnTo>
                    <a:pt x="2218" y="154"/>
                  </a:lnTo>
                  <a:lnTo>
                    <a:pt x="22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9" name="Google Shape;1029;p54"/>
            <p:cNvSpPr/>
            <p:nvPr/>
          </p:nvSpPr>
          <p:spPr>
            <a:xfrm>
              <a:off x="1032700" y="2681600"/>
              <a:ext cx="3850" cy="55450"/>
            </a:xfrm>
            <a:custGeom>
              <a:rect b="b" l="l" r="r" t="t"/>
              <a:pathLst>
                <a:path extrusionOk="0" h="2218" w="154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0" name="Google Shape;1030;p54"/>
            <p:cNvSpPr/>
            <p:nvPr/>
          </p:nvSpPr>
          <p:spPr>
            <a:xfrm>
              <a:off x="1006700" y="2785225"/>
              <a:ext cx="55450" cy="3850"/>
            </a:xfrm>
            <a:custGeom>
              <a:rect b="b" l="l" r="r" t="t"/>
              <a:pathLst>
                <a:path extrusionOk="0" h="154" w="2218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1" name="Google Shape;1031;p54"/>
            <p:cNvSpPr/>
            <p:nvPr/>
          </p:nvSpPr>
          <p:spPr>
            <a:xfrm>
              <a:off x="1032700" y="2759225"/>
              <a:ext cx="3850" cy="55450"/>
            </a:xfrm>
            <a:custGeom>
              <a:rect b="b" l="l" r="r" t="t"/>
              <a:pathLst>
                <a:path extrusionOk="0" h="2218" w="154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32" name="Google Shape;1032;p54"/>
          <p:cNvGrpSpPr/>
          <p:nvPr/>
        </p:nvGrpSpPr>
        <p:grpSpPr>
          <a:xfrm>
            <a:off x="7801545" y="157859"/>
            <a:ext cx="820307" cy="763275"/>
            <a:chOff x="827350" y="3629733"/>
            <a:chExt cx="1431600" cy="1332067"/>
          </a:xfrm>
        </p:grpSpPr>
        <p:sp>
          <p:nvSpPr>
            <p:cNvPr id="1033" name="Google Shape;1033;p54"/>
            <p:cNvSpPr/>
            <p:nvPr/>
          </p:nvSpPr>
          <p:spPr>
            <a:xfrm>
              <a:off x="827350" y="3629733"/>
              <a:ext cx="778157" cy="1291383"/>
            </a:xfrm>
            <a:custGeom>
              <a:rect b="b" l="l" r="r" t="t"/>
              <a:pathLst>
                <a:path extrusionOk="0" h="22822" w="13752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4" name="Google Shape;1034;p54"/>
            <p:cNvSpPr/>
            <p:nvPr/>
          </p:nvSpPr>
          <p:spPr>
            <a:xfrm>
              <a:off x="1180440" y="4291834"/>
              <a:ext cx="1078510" cy="669966"/>
            </a:xfrm>
            <a:custGeom>
              <a:rect b="b" l="l" r="r" t="t"/>
              <a:pathLst>
                <a:path extrusionOk="0" h="11840" w="1906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5" name="Google Shape;1035;p54"/>
            <p:cNvSpPr/>
            <p:nvPr/>
          </p:nvSpPr>
          <p:spPr>
            <a:xfrm>
              <a:off x="1251454" y="3629733"/>
              <a:ext cx="1007496" cy="702842"/>
            </a:xfrm>
            <a:custGeom>
              <a:rect b="b" l="l" r="r" t="t"/>
              <a:pathLst>
                <a:path extrusionOk="0" h="12421" w="17805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36" name="Google Shape;1036;p54"/>
          <p:cNvGrpSpPr/>
          <p:nvPr/>
        </p:nvGrpSpPr>
        <p:grpSpPr>
          <a:xfrm>
            <a:off x="8539484" y="870788"/>
            <a:ext cx="520673" cy="484473"/>
            <a:chOff x="827350" y="3629733"/>
            <a:chExt cx="1431600" cy="1332067"/>
          </a:xfrm>
        </p:grpSpPr>
        <p:sp>
          <p:nvSpPr>
            <p:cNvPr id="1037" name="Google Shape;1037;p54"/>
            <p:cNvSpPr/>
            <p:nvPr/>
          </p:nvSpPr>
          <p:spPr>
            <a:xfrm>
              <a:off x="827350" y="3629733"/>
              <a:ext cx="778157" cy="1291383"/>
            </a:xfrm>
            <a:custGeom>
              <a:rect b="b" l="l" r="r" t="t"/>
              <a:pathLst>
                <a:path extrusionOk="0" h="22822" w="13752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8" name="Google Shape;1038;p54"/>
            <p:cNvSpPr/>
            <p:nvPr/>
          </p:nvSpPr>
          <p:spPr>
            <a:xfrm>
              <a:off x="1180440" y="4291834"/>
              <a:ext cx="1078510" cy="669966"/>
            </a:xfrm>
            <a:custGeom>
              <a:rect b="b" l="l" r="r" t="t"/>
              <a:pathLst>
                <a:path extrusionOk="0" h="11840" w="1906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9" name="Google Shape;1039;p54"/>
            <p:cNvSpPr/>
            <p:nvPr/>
          </p:nvSpPr>
          <p:spPr>
            <a:xfrm>
              <a:off x="1251454" y="3629733"/>
              <a:ext cx="1007496" cy="702842"/>
            </a:xfrm>
            <a:custGeom>
              <a:rect b="b" l="l" r="r" t="t"/>
              <a:pathLst>
                <a:path extrusionOk="0" h="12421" w="17805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aphicFrame>
        <p:nvGraphicFramePr>
          <p:cNvPr id="1040" name="Google Shape;1040;p54"/>
          <p:cNvGraphicFramePr/>
          <p:nvPr/>
        </p:nvGraphicFramePr>
        <p:xfrm>
          <a:off x="304800" y="1239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{3E0336EA-94A2-4954-A766-665AC21C49F4}</a:tableStyleId>
              </a:tblPr>
              <a:tblGrid>
                <a:gridCol w="1078475"/>
                <a:gridCol w="1176450"/>
                <a:gridCol w="1695675"/>
                <a:gridCol w="2156175"/>
                <a:gridCol w="1391975"/>
                <a:gridCol w="970700"/>
              </a:tblGrid>
              <a:tr h="2134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Test Case ID</a:t>
                      </a:r>
                      <a:endParaRPr b="1" sz="1000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Story ID</a:t>
                      </a:r>
                      <a:endParaRPr b="1" sz="1000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Test Case</a:t>
                      </a:r>
                      <a:endParaRPr b="1" sz="1000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Expected Outcome</a:t>
                      </a:r>
                      <a:endParaRPr b="1" sz="1000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Actual Outcome</a:t>
                      </a:r>
                      <a:endParaRPr b="1" sz="1000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Pass/Fail</a:t>
                      </a:r>
                      <a:endParaRPr b="1" sz="1000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283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TC_01</a:t>
                      </a:r>
                      <a:endParaRPr sz="1000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US_04</a:t>
                      </a:r>
                      <a:endParaRPr sz="1000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Verify that admin can assign different roles to users (admin/user).</a:t>
                      </a:r>
                      <a:endParaRPr sz="1000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System successfully saves and applies roles, restricting access based on role type.</a:t>
                      </a:r>
                      <a:endParaRPr sz="1000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Roles not applied correctly; access not restricted.</a:t>
                      </a:r>
                      <a:endParaRPr sz="1000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Fail</a:t>
                      </a:r>
                      <a:endParaRPr sz="1000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11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TC_02</a:t>
                      </a:r>
                      <a:endParaRPr sz="1000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US_04</a:t>
                      </a:r>
                      <a:endParaRPr sz="1000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Attempt restricted action as a non-admin user.</a:t>
                      </a:r>
                      <a:endParaRPr sz="1000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Access is denied and appropriate error message is shown.</a:t>
                      </a:r>
                      <a:endParaRPr sz="1000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Action allowed for non-admin user.</a:t>
                      </a:r>
                      <a:endParaRPr sz="1000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Fail</a:t>
                      </a:r>
                      <a:endParaRPr sz="1000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697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TC_03</a:t>
                      </a:r>
                      <a:endParaRPr sz="1000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TS_03</a:t>
                      </a:r>
                      <a:endParaRPr sz="1000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Test OAuth login flow with valid credentials.</a:t>
                      </a:r>
                      <a:endParaRPr sz="1000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User logs in successfully and receives a valid access token.</a:t>
                      </a:r>
                      <a:endParaRPr sz="1000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Login unsuccessful; token not generated.</a:t>
                      </a:r>
                      <a:endParaRPr sz="1000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Fail</a:t>
                      </a:r>
                      <a:endParaRPr sz="1000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11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TC_04</a:t>
                      </a:r>
                      <a:endParaRPr sz="1000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TS_03</a:t>
                      </a:r>
                      <a:endParaRPr sz="1000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Test OAuth login with invalid credentials.</a:t>
                      </a:r>
                      <a:endParaRPr sz="1000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Login fails and user is prompted with an error message.</a:t>
                      </a:r>
                      <a:endParaRPr sz="1000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No proper error message shown; system crashes.</a:t>
                      </a:r>
                      <a:endParaRPr sz="1000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Fail</a:t>
                      </a:r>
                      <a:endParaRPr sz="1000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11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TC_05</a:t>
                      </a:r>
                      <a:endParaRPr sz="1000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US_05</a:t>
                      </a:r>
                      <a:endParaRPr sz="1000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Upload a phishing email sample for detection.</a:t>
                      </a:r>
                      <a:endParaRPr sz="1000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System classifies email as "phishing" and shows alert.</a:t>
                      </a:r>
                      <a:endParaRPr sz="1000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Email classified as phishing and alert displayed.</a:t>
                      </a:r>
                      <a:endParaRPr sz="1000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Pass</a:t>
                      </a:r>
                      <a:endParaRPr sz="1000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041" name="Google Shape;1041;p54"/>
          <p:cNvSpPr/>
          <p:nvPr/>
        </p:nvSpPr>
        <p:spPr>
          <a:xfrm>
            <a:off x="8518075" y="234275"/>
            <a:ext cx="195900" cy="1890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Karla"/>
              <a:ea typeface="Karla"/>
              <a:cs typeface="Karla"/>
              <a:sym typeface="Karla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5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Google Shape;1046;p55"/>
          <p:cNvSpPr/>
          <p:nvPr/>
        </p:nvSpPr>
        <p:spPr>
          <a:xfrm>
            <a:off x="713225" y="510300"/>
            <a:ext cx="7704000" cy="632100"/>
          </a:xfrm>
          <a:prstGeom prst="snip2DiagRect">
            <a:avLst>
              <a:gd fmla="val 0" name="adj1"/>
              <a:gd fmla="val 22148" name="adj2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7" name="Google Shape;1047;p55"/>
          <p:cNvSpPr txBox="1"/>
          <p:nvPr>
            <p:ph type="title"/>
          </p:nvPr>
        </p:nvSpPr>
        <p:spPr>
          <a:xfrm>
            <a:off x="718150" y="540000"/>
            <a:ext cx="7705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Test Cases Sprint 2</a:t>
            </a:r>
            <a:endParaRPr/>
          </a:p>
        </p:txBody>
      </p:sp>
      <p:grpSp>
        <p:nvGrpSpPr>
          <p:cNvPr id="1048" name="Google Shape;1048;p55"/>
          <p:cNvGrpSpPr/>
          <p:nvPr/>
        </p:nvGrpSpPr>
        <p:grpSpPr>
          <a:xfrm rot="5400000">
            <a:off x="862776" y="4248139"/>
            <a:ext cx="288601" cy="1096693"/>
            <a:chOff x="1006700" y="2603975"/>
            <a:chExt cx="55450" cy="210700"/>
          </a:xfrm>
        </p:grpSpPr>
        <p:sp>
          <p:nvSpPr>
            <p:cNvPr id="1049" name="Google Shape;1049;p55"/>
            <p:cNvSpPr/>
            <p:nvPr/>
          </p:nvSpPr>
          <p:spPr>
            <a:xfrm>
              <a:off x="1006700" y="2629975"/>
              <a:ext cx="55450" cy="3850"/>
            </a:xfrm>
            <a:custGeom>
              <a:rect b="b" l="l" r="r" t="t"/>
              <a:pathLst>
                <a:path extrusionOk="0" h="154" w="2218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" name="Google Shape;1050;p55"/>
            <p:cNvSpPr/>
            <p:nvPr/>
          </p:nvSpPr>
          <p:spPr>
            <a:xfrm>
              <a:off x="1032700" y="2603975"/>
              <a:ext cx="3850" cy="55450"/>
            </a:xfrm>
            <a:custGeom>
              <a:rect b="b" l="l" r="r" t="t"/>
              <a:pathLst>
                <a:path extrusionOk="0" h="2218" w="154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1" name="Google Shape;1051;p55"/>
            <p:cNvSpPr/>
            <p:nvPr/>
          </p:nvSpPr>
          <p:spPr>
            <a:xfrm>
              <a:off x="1006700" y="2707200"/>
              <a:ext cx="55450" cy="3850"/>
            </a:xfrm>
            <a:custGeom>
              <a:rect b="b" l="l" r="r" t="t"/>
              <a:pathLst>
                <a:path extrusionOk="0" h="154" w="2218">
                  <a:moveTo>
                    <a:pt x="0" y="1"/>
                  </a:moveTo>
                  <a:lnTo>
                    <a:pt x="0" y="154"/>
                  </a:lnTo>
                  <a:lnTo>
                    <a:pt x="2218" y="154"/>
                  </a:lnTo>
                  <a:lnTo>
                    <a:pt x="22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2" name="Google Shape;1052;p55"/>
            <p:cNvSpPr/>
            <p:nvPr/>
          </p:nvSpPr>
          <p:spPr>
            <a:xfrm>
              <a:off x="1032700" y="2681600"/>
              <a:ext cx="3850" cy="55450"/>
            </a:xfrm>
            <a:custGeom>
              <a:rect b="b" l="l" r="r" t="t"/>
              <a:pathLst>
                <a:path extrusionOk="0" h="2218" w="154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3" name="Google Shape;1053;p55"/>
            <p:cNvSpPr/>
            <p:nvPr/>
          </p:nvSpPr>
          <p:spPr>
            <a:xfrm>
              <a:off x="1006700" y="2785225"/>
              <a:ext cx="55450" cy="3850"/>
            </a:xfrm>
            <a:custGeom>
              <a:rect b="b" l="l" r="r" t="t"/>
              <a:pathLst>
                <a:path extrusionOk="0" h="154" w="2218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4" name="Google Shape;1054;p55"/>
            <p:cNvSpPr/>
            <p:nvPr/>
          </p:nvSpPr>
          <p:spPr>
            <a:xfrm>
              <a:off x="1032700" y="2759225"/>
              <a:ext cx="3850" cy="55450"/>
            </a:xfrm>
            <a:custGeom>
              <a:rect b="b" l="l" r="r" t="t"/>
              <a:pathLst>
                <a:path extrusionOk="0" h="2218" w="154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55" name="Google Shape;1055;p55"/>
          <p:cNvGrpSpPr/>
          <p:nvPr/>
        </p:nvGrpSpPr>
        <p:grpSpPr>
          <a:xfrm>
            <a:off x="7801545" y="157857"/>
            <a:ext cx="820307" cy="763275"/>
            <a:chOff x="827350" y="3629733"/>
            <a:chExt cx="1431600" cy="1332067"/>
          </a:xfrm>
        </p:grpSpPr>
        <p:sp>
          <p:nvSpPr>
            <p:cNvPr id="1056" name="Google Shape;1056;p55"/>
            <p:cNvSpPr/>
            <p:nvPr/>
          </p:nvSpPr>
          <p:spPr>
            <a:xfrm>
              <a:off x="827350" y="3629733"/>
              <a:ext cx="778157" cy="1291383"/>
            </a:xfrm>
            <a:custGeom>
              <a:rect b="b" l="l" r="r" t="t"/>
              <a:pathLst>
                <a:path extrusionOk="0" h="22822" w="13752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7" name="Google Shape;1057;p55"/>
            <p:cNvSpPr/>
            <p:nvPr/>
          </p:nvSpPr>
          <p:spPr>
            <a:xfrm>
              <a:off x="1180440" y="4291834"/>
              <a:ext cx="1078510" cy="669966"/>
            </a:xfrm>
            <a:custGeom>
              <a:rect b="b" l="l" r="r" t="t"/>
              <a:pathLst>
                <a:path extrusionOk="0" h="11840" w="1906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8" name="Google Shape;1058;p55"/>
            <p:cNvSpPr/>
            <p:nvPr/>
          </p:nvSpPr>
          <p:spPr>
            <a:xfrm>
              <a:off x="1251454" y="3629733"/>
              <a:ext cx="1007496" cy="702842"/>
            </a:xfrm>
            <a:custGeom>
              <a:rect b="b" l="l" r="r" t="t"/>
              <a:pathLst>
                <a:path extrusionOk="0" h="12421" w="17805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59" name="Google Shape;1059;p55"/>
          <p:cNvGrpSpPr/>
          <p:nvPr/>
        </p:nvGrpSpPr>
        <p:grpSpPr>
          <a:xfrm>
            <a:off x="8539484" y="870787"/>
            <a:ext cx="520673" cy="484473"/>
            <a:chOff x="827350" y="3629733"/>
            <a:chExt cx="1431600" cy="1332067"/>
          </a:xfrm>
        </p:grpSpPr>
        <p:sp>
          <p:nvSpPr>
            <p:cNvPr id="1060" name="Google Shape;1060;p55"/>
            <p:cNvSpPr/>
            <p:nvPr/>
          </p:nvSpPr>
          <p:spPr>
            <a:xfrm>
              <a:off x="827350" y="3629733"/>
              <a:ext cx="778157" cy="1291383"/>
            </a:xfrm>
            <a:custGeom>
              <a:rect b="b" l="l" r="r" t="t"/>
              <a:pathLst>
                <a:path extrusionOk="0" h="22822" w="13752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1" name="Google Shape;1061;p55"/>
            <p:cNvSpPr/>
            <p:nvPr/>
          </p:nvSpPr>
          <p:spPr>
            <a:xfrm>
              <a:off x="1180440" y="4291834"/>
              <a:ext cx="1078510" cy="669966"/>
            </a:xfrm>
            <a:custGeom>
              <a:rect b="b" l="l" r="r" t="t"/>
              <a:pathLst>
                <a:path extrusionOk="0" h="11840" w="1906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2" name="Google Shape;1062;p55"/>
            <p:cNvSpPr/>
            <p:nvPr/>
          </p:nvSpPr>
          <p:spPr>
            <a:xfrm>
              <a:off x="1251454" y="3629733"/>
              <a:ext cx="1007496" cy="702842"/>
            </a:xfrm>
            <a:custGeom>
              <a:rect b="b" l="l" r="r" t="t"/>
              <a:pathLst>
                <a:path extrusionOk="0" h="12421" w="17805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aphicFrame>
        <p:nvGraphicFramePr>
          <p:cNvPr id="1063" name="Google Shape;1063;p55"/>
          <p:cNvGraphicFramePr/>
          <p:nvPr/>
        </p:nvGraphicFramePr>
        <p:xfrm>
          <a:off x="304800" y="1239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{3E0336EA-94A2-4954-A766-665AC21C49F4}</a:tableStyleId>
              </a:tblPr>
              <a:tblGrid>
                <a:gridCol w="1078475"/>
                <a:gridCol w="1176450"/>
                <a:gridCol w="1695675"/>
                <a:gridCol w="2156175"/>
                <a:gridCol w="1391975"/>
                <a:gridCol w="970700"/>
              </a:tblGrid>
              <a:tr h="2134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Test Case ID</a:t>
                      </a:r>
                      <a:endParaRPr b="1" sz="1000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Story ID</a:t>
                      </a:r>
                      <a:endParaRPr b="1" sz="1000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Test Case</a:t>
                      </a:r>
                      <a:endParaRPr b="1" sz="1000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Expected Outcome</a:t>
                      </a:r>
                      <a:endParaRPr b="1" sz="1000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Actual Outcome</a:t>
                      </a:r>
                      <a:endParaRPr b="1" sz="1000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Pass/Fail</a:t>
                      </a:r>
                      <a:endParaRPr b="1" sz="1000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283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TC_06</a:t>
                      </a:r>
                      <a:endParaRPr sz="1000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US_05</a:t>
                      </a:r>
                      <a:endParaRPr sz="1000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Upload a safe email sample.</a:t>
                      </a:r>
                      <a:endParaRPr sz="1000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System classifies email as "safe" without alerts.</a:t>
                      </a:r>
                      <a:endParaRPr sz="1000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Email correctly classified as safe.</a:t>
                      </a:r>
                      <a:endParaRPr sz="1000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Pass</a:t>
                      </a:r>
                      <a:endParaRPr sz="1000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11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TC_07</a:t>
                      </a:r>
                      <a:endParaRPr sz="1000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TS_05</a:t>
                      </a:r>
                      <a:endParaRPr sz="1000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Evaluate BERT model accuracy using test dataset.</a:t>
                      </a:r>
                      <a:endParaRPr sz="1000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Model reaches at least 90% classification accuracy.</a:t>
                      </a:r>
                      <a:endParaRPr sz="1000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Achieved 91.3% accuracy on test data.</a:t>
                      </a:r>
                      <a:endParaRPr sz="1000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Pass</a:t>
                      </a:r>
                      <a:endParaRPr sz="1000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697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TC_08</a:t>
                      </a:r>
                      <a:endParaRPr sz="1000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US_06</a:t>
                      </a:r>
                      <a:endParaRPr sz="1000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Upload a transaction with known fraud pattern.</a:t>
                      </a:r>
                      <a:endParaRPr sz="1000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System flags it as suspicious with high confidence score.</a:t>
                      </a:r>
                      <a:endParaRPr sz="1000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Flagged as suspicious with 92% confidence.</a:t>
                      </a:r>
                      <a:endParaRPr sz="1000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Pass</a:t>
                      </a:r>
                      <a:endParaRPr sz="1000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11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TC_09</a:t>
                      </a:r>
                      <a:endParaRPr sz="1000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US_06</a:t>
                      </a:r>
                      <a:endParaRPr sz="1000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Upload normal transaction data.</a:t>
                      </a:r>
                      <a:endParaRPr sz="1000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System classifies it as normal with a confidence score.</a:t>
                      </a:r>
                      <a:endParaRPr sz="1000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Classified as normal with 96% confidence.</a:t>
                      </a:r>
                      <a:endParaRPr sz="1000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Pass</a:t>
                      </a:r>
                      <a:endParaRPr sz="1000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11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TC_10</a:t>
                      </a:r>
                      <a:endParaRPr sz="1000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TS_06</a:t>
                      </a:r>
                      <a:endParaRPr sz="1000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Evaluate fraud detection model on test set.</a:t>
                      </a:r>
                      <a:endParaRPr sz="1000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Anomalies are correctly flagged in the dataset.</a:t>
                      </a:r>
                      <a:endParaRPr sz="1000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Anomalies detected with high accuracy.</a:t>
                      </a:r>
                      <a:endParaRPr sz="1000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Pass</a:t>
                      </a:r>
                      <a:endParaRPr sz="1000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064" name="Google Shape;1064;p55"/>
          <p:cNvSpPr/>
          <p:nvPr/>
        </p:nvSpPr>
        <p:spPr>
          <a:xfrm>
            <a:off x="8518075" y="234275"/>
            <a:ext cx="195900" cy="1890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Karla"/>
              <a:ea typeface="Karla"/>
              <a:cs typeface="Karla"/>
              <a:sym typeface="Karl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29"/>
          <p:cNvSpPr/>
          <p:nvPr/>
        </p:nvSpPr>
        <p:spPr>
          <a:xfrm>
            <a:off x="713225" y="510300"/>
            <a:ext cx="7704000" cy="632100"/>
          </a:xfrm>
          <a:prstGeom prst="snip2DiagRect">
            <a:avLst>
              <a:gd fmla="val 0" name="adj1"/>
              <a:gd fmla="val 22148" name="adj2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" name="Google Shape;366;p29"/>
          <p:cNvSpPr txBox="1"/>
          <p:nvPr>
            <p:ph idx="6" type="title"/>
          </p:nvPr>
        </p:nvSpPr>
        <p:spPr>
          <a:xfrm>
            <a:off x="718150" y="540000"/>
            <a:ext cx="7705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Team Members</a:t>
            </a:r>
            <a:endParaRPr/>
          </a:p>
        </p:txBody>
      </p:sp>
      <p:grpSp>
        <p:nvGrpSpPr>
          <p:cNvPr id="367" name="Google Shape;367;p29"/>
          <p:cNvGrpSpPr/>
          <p:nvPr/>
        </p:nvGrpSpPr>
        <p:grpSpPr>
          <a:xfrm>
            <a:off x="8699757" y="487596"/>
            <a:ext cx="288601" cy="1096693"/>
            <a:chOff x="1006700" y="2603975"/>
            <a:chExt cx="55450" cy="210700"/>
          </a:xfrm>
        </p:grpSpPr>
        <p:sp>
          <p:nvSpPr>
            <p:cNvPr id="368" name="Google Shape;368;p29"/>
            <p:cNvSpPr/>
            <p:nvPr/>
          </p:nvSpPr>
          <p:spPr>
            <a:xfrm>
              <a:off x="1006700" y="2629975"/>
              <a:ext cx="55450" cy="3850"/>
            </a:xfrm>
            <a:custGeom>
              <a:rect b="b" l="l" r="r" t="t"/>
              <a:pathLst>
                <a:path extrusionOk="0" h="154" w="2218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" name="Google Shape;369;p29"/>
            <p:cNvSpPr/>
            <p:nvPr/>
          </p:nvSpPr>
          <p:spPr>
            <a:xfrm>
              <a:off x="1032700" y="2603975"/>
              <a:ext cx="3850" cy="55450"/>
            </a:xfrm>
            <a:custGeom>
              <a:rect b="b" l="l" r="r" t="t"/>
              <a:pathLst>
                <a:path extrusionOk="0" h="2218" w="154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" name="Google Shape;370;p29"/>
            <p:cNvSpPr/>
            <p:nvPr/>
          </p:nvSpPr>
          <p:spPr>
            <a:xfrm>
              <a:off x="1006700" y="2707200"/>
              <a:ext cx="55450" cy="3850"/>
            </a:xfrm>
            <a:custGeom>
              <a:rect b="b" l="l" r="r" t="t"/>
              <a:pathLst>
                <a:path extrusionOk="0" h="154" w="2218">
                  <a:moveTo>
                    <a:pt x="0" y="1"/>
                  </a:moveTo>
                  <a:lnTo>
                    <a:pt x="0" y="154"/>
                  </a:lnTo>
                  <a:lnTo>
                    <a:pt x="2218" y="154"/>
                  </a:lnTo>
                  <a:lnTo>
                    <a:pt x="22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" name="Google Shape;371;p29"/>
            <p:cNvSpPr/>
            <p:nvPr/>
          </p:nvSpPr>
          <p:spPr>
            <a:xfrm>
              <a:off x="1032700" y="2681600"/>
              <a:ext cx="3850" cy="55450"/>
            </a:xfrm>
            <a:custGeom>
              <a:rect b="b" l="l" r="r" t="t"/>
              <a:pathLst>
                <a:path extrusionOk="0" h="2218" w="154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" name="Google Shape;372;p29"/>
            <p:cNvSpPr/>
            <p:nvPr/>
          </p:nvSpPr>
          <p:spPr>
            <a:xfrm>
              <a:off x="1006700" y="2785225"/>
              <a:ext cx="55450" cy="3850"/>
            </a:xfrm>
            <a:custGeom>
              <a:rect b="b" l="l" r="r" t="t"/>
              <a:pathLst>
                <a:path extrusionOk="0" h="154" w="2218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" name="Google Shape;373;p29"/>
            <p:cNvSpPr/>
            <p:nvPr/>
          </p:nvSpPr>
          <p:spPr>
            <a:xfrm>
              <a:off x="1032700" y="2759225"/>
              <a:ext cx="3850" cy="55450"/>
            </a:xfrm>
            <a:custGeom>
              <a:rect b="b" l="l" r="r" t="t"/>
              <a:pathLst>
                <a:path extrusionOk="0" h="2218" w="154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74" name="Google Shape;374;p29"/>
          <p:cNvGrpSpPr/>
          <p:nvPr/>
        </p:nvGrpSpPr>
        <p:grpSpPr>
          <a:xfrm rot="5400000">
            <a:off x="759157" y="4251096"/>
            <a:ext cx="288601" cy="1096693"/>
            <a:chOff x="1006700" y="2603975"/>
            <a:chExt cx="55450" cy="210700"/>
          </a:xfrm>
        </p:grpSpPr>
        <p:sp>
          <p:nvSpPr>
            <p:cNvPr id="375" name="Google Shape;375;p29"/>
            <p:cNvSpPr/>
            <p:nvPr/>
          </p:nvSpPr>
          <p:spPr>
            <a:xfrm>
              <a:off x="1006700" y="2629975"/>
              <a:ext cx="55450" cy="3850"/>
            </a:xfrm>
            <a:custGeom>
              <a:rect b="b" l="l" r="r" t="t"/>
              <a:pathLst>
                <a:path extrusionOk="0" h="154" w="2218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" name="Google Shape;376;p29"/>
            <p:cNvSpPr/>
            <p:nvPr/>
          </p:nvSpPr>
          <p:spPr>
            <a:xfrm>
              <a:off x="1032700" y="2603975"/>
              <a:ext cx="3850" cy="55450"/>
            </a:xfrm>
            <a:custGeom>
              <a:rect b="b" l="l" r="r" t="t"/>
              <a:pathLst>
                <a:path extrusionOk="0" h="2218" w="154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" name="Google Shape;377;p29"/>
            <p:cNvSpPr/>
            <p:nvPr/>
          </p:nvSpPr>
          <p:spPr>
            <a:xfrm>
              <a:off x="1006700" y="2707200"/>
              <a:ext cx="55450" cy="3850"/>
            </a:xfrm>
            <a:custGeom>
              <a:rect b="b" l="l" r="r" t="t"/>
              <a:pathLst>
                <a:path extrusionOk="0" h="154" w="2218">
                  <a:moveTo>
                    <a:pt x="0" y="1"/>
                  </a:moveTo>
                  <a:lnTo>
                    <a:pt x="0" y="154"/>
                  </a:lnTo>
                  <a:lnTo>
                    <a:pt x="2218" y="154"/>
                  </a:lnTo>
                  <a:lnTo>
                    <a:pt x="22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" name="Google Shape;378;p29"/>
            <p:cNvSpPr/>
            <p:nvPr/>
          </p:nvSpPr>
          <p:spPr>
            <a:xfrm>
              <a:off x="1032700" y="2681600"/>
              <a:ext cx="3850" cy="55450"/>
            </a:xfrm>
            <a:custGeom>
              <a:rect b="b" l="l" r="r" t="t"/>
              <a:pathLst>
                <a:path extrusionOk="0" h="2218" w="154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" name="Google Shape;379;p29"/>
            <p:cNvSpPr/>
            <p:nvPr/>
          </p:nvSpPr>
          <p:spPr>
            <a:xfrm>
              <a:off x="1006700" y="2785225"/>
              <a:ext cx="55450" cy="3850"/>
            </a:xfrm>
            <a:custGeom>
              <a:rect b="b" l="l" r="r" t="t"/>
              <a:pathLst>
                <a:path extrusionOk="0" h="154" w="2218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" name="Google Shape;380;p29"/>
            <p:cNvSpPr/>
            <p:nvPr/>
          </p:nvSpPr>
          <p:spPr>
            <a:xfrm>
              <a:off x="1032700" y="2759225"/>
              <a:ext cx="3850" cy="55450"/>
            </a:xfrm>
            <a:custGeom>
              <a:rect b="b" l="l" r="r" t="t"/>
              <a:pathLst>
                <a:path extrusionOk="0" h="2218" w="154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81" name="Google Shape;381;p29"/>
          <p:cNvGrpSpPr/>
          <p:nvPr/>
        </p:nvGrpSpPr>
        <p:grpSpPr>
          <a:xfrm>
            <a:off x="142093" y="220619"/>
            <a:ext cx="464268" cy="431989"/>
            <a:chOff x="827350" y="3629733"/>
            <a:chExt cx="1431600" cy="1332067"/>
          </a:xfrm>
        </p:grpSpPr>
        <p:sp>
          <p:nvSpPr>
            <p:cNvPr id="382" name="Google Shape;382;p29"/>
            <p:cNvSpPr/>
            <p:nvPr/>
          </p:nvSpPr>
          <p:spPr>
            <a:xfrm>
              <a:off x="827350" y="3629733"/>
              <a:ext cx="778157" cy="1291383"/>
            </a:xfrm>
            <a:custGeom>
              <a:rect b="b" l="l" r="r" t="t"/>
              <a:pathLst>
                <a:path extrusionOk="0" h="22822" w="13752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" name="Google Shape;383;p29"/>
            <p:cNvSpPr/>
            <p:nvPr/>
          </p:nvSpPr>
          <p:spPr>
            <a:xfrm>
              <a:off x="1180440" y="4291834"/>
              <a:ext cx="1078510" cy="669966"/>
            </a:xfrm>
            <a:custGeom>
              <a:rect b="b" l="l" r="r" t="t"/>
              <a:pathLst>
                <a:path extrusionOk="0" h="11840" w="1906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" name="Google Shape;384;p29"/>
            <p:cNvSpPr/>
            <p:nvPr/>
          </p:nvSpPr>
          <p:spPr>
            <a:xfrm>
              <a:off x="1251454" y="3629733"/>
              <a:ext cx="1007496" cy="702842"/>
            </a:xfrm>
            <a:custGeom>
              <a:rect b="b" l="l" r="r" t="t"/>
              <a:pathLst>
                <a:path extrusionOk="0" h="12421" w="17805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85" name="Google Shape;385;p29"/>
          <p:cNvSpPr txBox="1"/>
          <p:nvPr>
            <p:ph type="title"/>
          </p:nvPr>
        </p:nvSpPr>
        <p:spPr>
          <a:xfrm rot="-1114">
            <a:off x="726775" y="3174050"/>
            <a:ext cx="2778300" cy="82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/>
              <a:t>Vaishnavi Dasari </a:t>
            </a:r>
            <a:endParaRPr/>
          </a:p>
        </p:txBody>
      </p:sp>
      <p:sp>
        <p:nvSpPr>
          <p:cNvPr id="386" name="Google Shape;386;p29"/>
          <p:cNvSpPr txBox="1"/>
          <p:nvPr>
            <p:ph idx="1" type="subTitle"/>
          </p:nvPr>
        </p:nvSpPr>
        <p:spPr>
          <a:xfrm rot="371">
            <a:off x="726775" y="3982152"/>
            <a:ext cx="2778300" cy="4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Machine learning Engineer</a:t>
            </a:r>
            <a:endParaRPr/>
          </a:p>
        </p:txBody>
      </p:sp>
      <p:pic>
        <p:nvPicPr>
          <p:cNvPr id="387" name="Google Shape;387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78175" y="1439675"/>
            <a:ext cx="1475500" cy="17339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8" name="Google Shape;388;p29"/>
          <p:cNvGrpSpPr/>
          <p:nvPr/>
        </p:nvGrpSpPr>
        <p:grpSpPr>
          <a:xfrm rot="5400000">
            <a:off x="3502357" y="4251096"/>
            <a:ext cx="288601" cy="1096693"/>
            <a:chOff x="1006700" y="2603975"/>
            <a:chExt cx="55450" cy="210700"/>
          </a:xfrm>
        </p:grpSpPr>
        <p:sp>
          <p:nvSpPr>
            <p:cNvPr id="389" name="Google Shape;389;p29"/>
            <p:cNvSpPr/>
            <p:nvPr/>
          </p:nvSpPr>
          <p:spPr>
            <a:xfrm>
              <a:off x="1006700" y="2629975"/>
              <a:ext cx="55450" cy="3850"/>
            </a:xfrm>
            <a:custGeom>
              <a:rect b="b" l="l" r="r" t="t"/>
              <a:pathLst>
                <a:path extrusionOk="0" h="154" w="2218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" name="Google Shape;390;p29"/>
            <p:cNvSpPr/>
            <p:nvPr/>
          </p:nvSpPr>
          <p:spPr>
            <a:xfrm>
              <a:off x="1032700" y="2603975"/>
              <a:ext cx="3850" cy="55450"/>
            </a:xfrm>
            <a:custGeom>
              <a:rect b="b" l="l" r="r" t="t"/>
              <a:pathLst>
                <a:path extrusionOk="0" h="2218" w="154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" name="Google Shape;391;p29"/>
            <p:cNvSpPr/>
            <p:nvPr/>
          </p:nvSpPr>
          <p:spPr>
            <a:xfrm>
              <a:off x="1006700" y="2707200"/>
              <a:ext cx="55450" cy="3850"/>
            </a:xfrm>
            <a:custGeom>
              <a:rect b="b" l="l" r="r" t="t"/>
              <a:pathLst>
                <a:path extrusionOk="0" h="154" w="2218">
                  <a:moveTo>
                    <a:pt x="0" y="1"/>
                  </a:moveTo>
                  <a:lnTo>
                    <a:pt x="0" y="154"/>
                  </a:lnTo>
                  <a:lnTo>
                    <a:pt x="2218" y="154"/>
                  </a:lnTo>
                  <a:lnTo>
                    <a:pt x="22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" name="Google Shape;392;p29"/>
            <p:cNvSpPr/>
            <p:nvPr/>
          </p:nvSpPr>
          <p:spPr>
            <a:xfrm>
              <a:off x="1032700" y="2681600"/>
              <a:ext cx="3850" cy="55450"/>
            </a:xfrm>
            <a:custGeom>
              <a:rect b="b" l="l" r="r" t="t"/>
              <a:pathLst>
                <a:path extrusionOk="0" h="2218" w="154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" name="Google Shape;393;p29"/>
            <p:cNvSpPr/>
            <p:nvPr/>
          </p:nvSpPr>
          <p:spPr>
            <a:xfrm>
              <a:off x="1006700" y="2785225"/>
              <a:ext cx="55450" cy="3850"/>
            </a:xfrm>
            <a:custGeom>
              <a:rect b="b" l="l" r="r" t="t"/>
              <a:pathLst>
                <a:path extrusionOk="0" h="154" w="2218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" name="Google Shape;394;p29"/>
            <p:cNvSpPr/>
            <p:nvPr/>
          </p:nvSpPr>
          <p:spPr>
            <a:xfrm>
              <a:off x="1032700" y="2759225"/>
              <a:ext cx="3850" cy="55450"/>
            </a:xfrm>
            <a:custGeom>
              <a:rect b="b" l="l" r="r" t="t"/>
              <a:pathLst>
                <a:path extrusionOk="0" h="2218" w="154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95" name="Google Shape;395;p29"/>
          <p:cNvSpPr txBox="1"/>
          <p:nvPr>
            <p:ph type="title"/>
          </p:nvPr>
        </p:nvSpPr>
        <p:spPr>
          <a:xfrm rot="-1114">
            <a:off x="3469975" y="3174050"/>
            <a:ext cx="2778300" cy="82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/>
              <a:t>Snehitha Bodiga</a:t>
            </a:r>
            <a:endParaRPr/>
          </a:p>
        </p:txBody>
      </p:sp>
      <p:sp>
        <p:nvSpPr>
          <p:cNvPr id="396" name="Google Shape;396;p29"/>
          <p:cNvSpPr txBox="1"/>
          <p:nvPr>
            <p:ph idx="1" type="subTitle"/>
          </p:nvPr>
        </p:nvSpPr>
        <p:spPr>
          <a:xfrm rot="371">
            <a:off x="3469975" y="3982152"/>
            <a:ext cx="2778300" cy="4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Full Stack Developer</a:t>
            </a:r>
            <a:endParaRPr/>
          </a:p>
        </p:txBody>
      </p:sp>
      <p:pic>
        <p:nvPicPr>
          <p:cNvPr id="397" name="Google Shape;397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25463" y="1439675"/>
            <a:ext cx="1867312" cy="1733925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p29"/>
          <p:cNvSpPr txBox="1"/>
          <p:nvPr>
            <p:ph type="title"/>
          </p:nvPr>
        </p:nvSpPr>
        <p:spPr>
          <a:xfrm rot="-1114">
            <a:off x="6155175" y="3174050"/>
            <a:ext cx="2778300" cy="82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/>
              <a:t>Aasritha Bhimisetty</a:t>
            </a:r>
            <a:endParaRPr/>
          </a:p>
        </p:txBody>
      </p:sp>
      <p:sp>
        <p:nvSpPr>
          <p:cNvPr id="399" name="Google Shape;399;p29"/>
          <p:cNvSpPr txBox="1"/>
          <p:nvPr>
            <p:ph idx="1" type="subTitle"/>
          </p:nvPr>
        </p:nvSpPr>
        <p:spPr>
          <a:xfrm rot="371">
            <a:off x="6155175" y="3982152"/>
            <a:ext cx="2778300" cy="4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Frontend Developer</a:t>
            </a:r>
            <a:endParaRPr/>
          </a:p>
        </p:txBody>
      </p:sp>
      <p:pic>
        <p:nvPicPr>
          <p:cNvPr id="400" name="Google Shape;400;p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823781" y="1439675"/>
            <a:ext cx="1300453" cy="1733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8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p56"/>
          <p:cNvSpPr/>
          <p:nvPr/>
        </p:nvSpPr>
        <p:spPr>
          <a:xfrm>
            <a:off x="713225" y="510300"/>
            <a:ext cx="7704000" cy="632100"/>
          </a:xfrm>
          <a:prstGeom prst="snip2DiagRect">
            <a:avLst>
              <a:gd fmla="val 0" name="adj1"/>
              <a:gd fmla="val 22148" name="adj2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0" name="Google Shape;1070;p56"/>
          <p:cNvSpPr txBox="1"/>
          <p:nvPr>
            <p:ph type="title"/>
          </p:nvPr>
        </p:nvSpPr>
        <p:spPr>
          <a:xfrm>
            <a:off x="718150" y="540000"/>
            <a:ext cx="7705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Test Cases Sprint 2</a:t>
            </a:r>
            <a:endParaRPr/>
          </a:p>
        </p:txBody>
      </p:sp>
      <p:grpSp>
        <p:nvGrpSpPr>
          <p:cNvPr id="1071" name="Google Shape;1071;p56"/>
          <p:cNvGrpSpPr/>
          <p:nvPr/>
        </p:nvGrpSpPr>
        <p:grpSpPr>
          <a:xfrm rot="5400000">
            <a:off x="862776" y="4248139"/>
            <a:ext cx="288601" cy="1096693"/>
            <a:chOff x="1006700" y="2603975"/>
            <a:chExt cx="55450" cy="210700"/>
          </a:xfrm>
        </p:grpSpPr>
        <p:sp>
          <p:nvSpPr>
            <p:cNvPr id="1072" name="Google Shape;1072;p56"/>
            <p:cNvSpPr/>
            <p:nvPr/>
          </p:nvSpPr>
          <p:spPr>
            <a:xfrm>
              <a:off x="1006700" y="2629975"/>
              <a:ext cx="55450" cy="3850"/>
            </a:xfrm>
            <a:custGeom>
              <a:rect b="b" l="l" r="r" t="t"/>
              <a:pathLst>
                <a:path extrusionOk="0" h="154" w="2218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3" name="Google Shape;1073;p56"/>
            <p:cNvSpPr/>
            <p:nvPr/>
          </p:nvSpPr>
          <p:spPr>
            <a:xfrm>
              <a:off x="1032700" y="2603975"/>
              <a:ext cx="3850" cy="55450"/>
            </a:xfrm>
            <a:custGeom>
              <a:rect b="b" l="l" r="r" t="t"/>
              <a:pathLst>
                <a:path extrusionOk="0" h="2218" w="154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4" name="Google Shape;1074;p56"/>
            <p:cNvSpPr/>
            <p:nvPr/>
          </p:nvSpPr>
          <p:spPr>
            <a:xfrm>
              <a:off x="1006700" y="2707200"/>
              <a:ext cx="55450" cy="3850"/>
            </a:xfrm>
            <a:custGeom>
              <a:rect b="b" l="l" r="r" t="t"/>
              <a:pathLst>
                <a:path extrusionOk="0" h="154" w="2218">
                  <a:moveTo>
                    <a:pt x="0" y="1"/>
                  </a:moveTo>
                  <a:lnTo>
                    <a:pt x="0" y="154"/>
                  </a:lnTo>
                  <a:lnTo>
                    <a:pt x="2218" y="154"/>
                  </a:lnTo>
                  <a:lnTo>
                    <a:pt x="22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5" name="Google Shape;1075;p56"/>
            <p:cNvSpPr/>
            <p:nvPr/>
          </p:nvSpPr>
          <p:spPr>
            <a:xfrm>
              <a:off x="1032700" y="2681600"/>
              <a:ext cx="3850" cy="55450"/>
            </a:xfrm>
            <a:custGeom>
              <a:rect b="b" l="l" r="r" t="t"/>
              <a:pathLst>
                <a:path extrusionOk="0" h="2218" w="154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6" name="Google Shape;1076;p56"/>
            <p:cNvSpPr/>
            <p:nvPr/>
          </p:nvSpPr>
          <p:spPr>
            <a:xfrm>
              <a:off x="1006700" y="2785225"/>
              <a:ext cx="55450" cy="3850"/>
            </a:xfrm>
            <a:custGeom>
              <a:rect b="b" l="l" r="r" t="t"/>
              <a:pathLst>
                <a:path extrusionOk="0" h="154" w="2218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7" name="Google Shape;1077;p56"/>
            <p:cNvSpPr/>
            <p:nvPr/>
          </p:nvSpPr>
          <p:spPr>
            <a:xfrm>
              <a:off x="1032700" y="2759225"/>
              <a:ext cx="3850" cy="55450"/>
            </a:xfrm>
            <a:custGeom>
              <a:rect b="b" l="l" r="r" t="t"/>
              <a:pathLst>
                <a:path extrusionOk="0" h="2218" w="154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78" name="Google Shape;1078;p56"/>
          <p:cNvGrpSpPr/>
          <p:nvPr/>
        </p:nvGrpSpPr>
        <p:grpSpPr>
          <a:xfrm>
            <a:off x="7801545" y="157857"/>
            <a:ext cx="820307" cy="763275"/>
            <a:chOff x="827350" y="3629733"/>
            <a:chExt cx="1431600" cy="1332067"/>
          </a:xfrm>
        </p:grpSpPr>
        <p:sp>
          <p:nvSpPr>
            <p:cNvPr id="1079" name="Google Shape;1079;p56"/>
            <p:cNvSpPr/>
            <p:nvPr/>
          </p:nvSpPr>
          <p:spPr>
            <a:xfrm>
              <a:off x="827350" y="3629733"/>
              <a:ext cx="778157" cy="1291383"/>
            </a:xfrm>
            <a:custGeom>
              <a:rect b="b" l="l" r="r" t="t"/>
              <a:pathLst>
                <a:path extrusionOk="0" h="22822" w="13752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0" name="Google Shape;1080;p56"/>
            <p:cNvSpPr/>
            <p:nvPr/>
          </p:nvSpPr>
          <p:spPr>
            <a:xfrm>
              <a:off x="1180440" y="4291834"/>
              <a:ext cx="1078510" cy="669966"/>
            </a:xfrm>
            <a:custGeom>
              <a:rect b="b" l="l" r="r" t="t"/>
              <a:pathLst>
                <a:path extrusionOk="0" h="11840" w="1906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1" name="Google Shape;1081;p56"/>
            <p:cNvSpPr/>
            <p:nvPr/>
          </p:nvSpPr>
          <p:spPr>
            <a:xfrm>
              <a:off x="1251454" y="3629733"/>
              <a:ext cx="1007496" cy="702842"/>
            </a:xfrm>
            <a:custGeom>
              <a:rect b="b" l="l" r="r" t="t"/>
              <a:pathLst>
                <a:path extrusionOk="0" h="12421" w="17805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82" name="Google Shape;1082;p56"/>
          <p:cNvGrpSpPr/>
          <p:nvPr/>
        </p:nvGrpSpPr>
        <p:grpSpPr>
          <a:xfrm>
            <a:off x="8539484" y="870787"/>
            <a:ext cx="520673" cy="484473"/>
            <a:chOff x="827350" y="3629733"/>
            <a:chExt cx="1431600" cy="1332067"/>
          </a:xfrm>
        </p:grpSpPr>
        <p:sp>
          <p:nvSpPr>
            <p:cNvPr id="1083" name="Google Shape;1083;p56"/>
            <p:cNvSpPr/>
            <p:nvPr/>
          </p:nvSpPr>
          <p:spPr>
            <a:xfrm>
              <a:off x="827350" y="3629733"/>
              <a:ext cx="778157" cy="1291383"/>
            </a:xfrm>
            <a:custGeom>
              <a:rect b="b" l="l" r="r" t="t"/>
              <a:pathLst>
                <a:path extrusionOk="0" h="22822" w="13752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4" name="Google Shape;1084;p56"/>
            <p:cNvSpPr/>
            <p:nvPr/>
          </p:nvSpPr>
          <p:spPr>
            <a:xfrm>
              <a:off x="1180440" y="4291834"/>
              <a:ext cx="1078510" cy="669966"/>
            </a:xfrm>
            <a:custGeom>
              <a:rect b="b" l="l" r="r" t="t"/>
              <a:pathLst>
                <a:path extrusionOk="0" h="11840" w="1906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5" name="Google Shape;1085;p56"/>
            <p:cNvSpPr/>
            <p:nvPr/>
          </p:nvSpPr>
          <p:spPr>
            <a:xfrm>
              <a:off x="1251454" y="3629733"/>
              <a:ext cx="1007496" cy="702842"/>
            </a:xfrm>
            <a:custGeom>
              <a:rect b="b" l="l" r="r" t="t"/>
              <a:pathLst>
                <a:path extrusionOk="0" h="12421" w="17805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aphicFrame>
        <p:nvGraphicFramePr>
          <p:cNvPr id="1086" name="Google Shape;1086;p56"/>
          <p:cNvGraphicFramePr/>
          <p:nvPr/>
        </p:nvGraphicFramePr>
        <p:xfrm>
          <a:off x="304800" y="1239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{3E0336EA-94A2-4954-A766-665AC21C49F4}</a:tableStyleId>
              </a:tblPr>
              <a:tblGrid>
                <a:gridCol w="1078475"/>
                <a:gridCol w="1176450"/>
                <a:gridCol w="1695675"/>
                <a:gridCol w="2156175"/>
                <a:gridCol w="1391975"/>
                <a:gridCol w="970700"/>
              </a:tblGrid>
              <a:tr h="2134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Test Case ID</a:t>
                      </a:r>
                      <a:endParaRPr b="1" sz="1000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Story ID</a:t>
                      </a:r>
                      <a:endParaRPr b="1" sz="1000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Test Case</a:t>
                      </a:r>
                      <a:endParaRPr b="1" sz="1000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Expected Outcome</a:t>
                      </a:r>
                      <a:endParaRPr b="1" sz="1000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Actual Outcome</a:t>
                      </a:r>
                      <a:endParaRPr b="1" sz="1000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Pass/Fail</a:t>
                      </a:r>
                      <a:endParaRPr b="1" sz="1000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283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TC_11</a:t>
                      </a:r>
                      <a:endParaRPr sz="1000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US_07</a:t>
                      </a:r>
                      <a:endParaRPr sz="1000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Enter a known malicious URL.</a:t>
                      </a:r>
                      <a:endParaRPr sz="1000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System classifies it as "malicious".</a:t>
                      </a:r>
                      <a:endParaRPr sz="1000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URL detected as malicious.</a:t>
                      </a:r>
                      <a:endParaRPr sz="1000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Pass</a:t>
                      </a:r>
                      <a:endParaRPr sz="1000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11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TC_12</a:t>
                      </a:r>
                      <a:endParaRPr sz="1000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US_07</a:t>
                      </a:r>
                      <a:endParaRPr sz="1000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Enter a safe URL.</a:t>
                      </a:r>
                      <a:endParaRPr sz="1000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System classifies it as "safe".</a:t>
                      </a:r>
                      <a:endParaRPr sz="1000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URL classified as safe.</a:t>
                      </a:r>
                      <a:endParaRPr sz="1000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Pass</a:t>
                      </a:r>
                      <a:endParaRPr sz="1000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697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TC_13</a:t>
                      </a:r>
                      <a:endParaRPr sz="1000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TS_07</a:t>
                      </a:r>
                      <a:endParaRPr sz="1000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Run URL model on benchmark dataset.</a:t>
                      </a:r>
                      <a:endParaRPr sz="1000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Model classifies with minimum 85% accuracy.</a:t>
                      </a:r>
                      <a:endParaRPr sz="1000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Model achieved 87.5% accuracy.</a:t>
                      </a:r>
                      <a:endParaRPr sz="1000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Pass</a:t>
                      </a:r>
                      <a:endParaRPr sz="1000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11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TC_14</a:t>
                      </a:r>
                      <a:endParaRPr sz="1000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US_08</a:t>
                      </a:r>
                      <a:endParaRPr sz="1000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Submit sender email for reputation check.</a:t>
                      </a:r>
                      <a:endParaRPr sz="1000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System shows a trust score and message.</a:t>
                      </a:r>
                      <a:endParaRPr sz="1000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Sender trust score displayed correctly.</a:t>
                      </a:r>
                      <a:endParaRPr sz="1000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Pass</a:t>
                      </a:r>
                      <a:endParaRPr sz="1000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087" name="Google Shape;1087;p56"/>
          <p:cNvSpPr/>
          <p:nvPr/>
        </p:nvSpPr>
        <p:spPr>
          <a:xfrm>
            <a:off x="8518075" y="234275"/>
            <a:ext cx="195900" cy="1890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Karla"/>
              <a:ea typeface="Karla"/>
              <a:cs typeface="Karla"/>
              <a:sym typeface="Karla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p57"/>
          <p:cNvSpPr/>
          <p:nvPr/>
        </p:nvSpPr>
        <p:spPr>
          <a:xfrm>
            <a:off x="713225" y="510300"/>
            <a:ext cx="7704000" cy="632100"/>
          </a:xfrm>
          <a:prstGeom prst="snip2DiagRect">
            <a:avLst>
              <a:gd fmla="val 0" name="adj1"/>
              <a:gd fmla="val 22148" name="adj2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3" name="Google Shape;1093;p57"/>
          <p:cNvSpPr txBox="1"/>
          <p:nvPr>
            <p:ph type="title"/>
          </p:nvPr>
        </p:nvSpPr>
        <p:spPr>
          <a:xfrm>
            <a:off x="718150" y="540000"/>
            <a:ext cx="7705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Sprint 2 Stories Completed</a:t>
            </a:r>
            <a:endParaRPr/>
          </a:p>
        </p:txBody>
      </p:sp>
      <p:grpSp>
        <p:nvGrpSpPr>
          <p:cNvPr id="1094" name="Google Shape;1094;p57"/>
          <p:cNvGrpSpPr/>
          <p:nvPr/>
        </p:nvGrpSpPr>
        <p:grpSpPr>
          <a:xfrm rot="5400000">
            <a:off x="862782" y="4248146"/>
            <a:ext cx="288601" cy="1096693"/>
            <a:chOff x="1006700" y="2603975"/>
            <a:chExt cx="55450" cy="210700"/>
          </a:xfrm>
        </p:grpSpPr>
        <p:sp>
          <p:nvSpPr>
            <p:cNvPr id="1095" name="Google Shape;1095;p57"/>
            <p:cNvSpPr/>
            <p:nvPr/>
          </p:nvSpPr>
          <p:spPr>
            <a:xfrm>
              <a:off x="1006700" y="2629975"/>
              <a:ext cx="55450" cy="3850"/>
            </a:xfrm>
            <a:custGeom>
              <a:rect b="b" l="l" r="r" t="t"/>
              <a:pathLst>
                <a:path extrusionOk="0" h="154" w="2218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6" name="Google Shape;1096;p57"/>
            <p:cNvSpPr/>
            <p:nvPr/>
          </p:nvSpPr>
          <p:spPr>
            <a:xfrm>
              <a:off x="1032700" y="2603975"/>
              <a:ext cx="3850" cy="55450"/>
            </a:xfrm>
            <a:custGeom>
              <a:rect b="b" l="l" r="r" t="t"/>
              <a:pathLst>
                <a:path extrusionOk="0" h="2218" w="154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7" name="Google Shape;1097;p57"/>
            <p:cNvSpPr/>
            <p:nvPr/>
          </p:nvSpPr>
          <p:spPr>
            <a:xfrm>
              <a:off x="1006700" y="2707200"/>
              <a:ext cx="55450" cy="3850"/>
            </a:xfrm>
            <a:custGeom>
              <a:rect b="b" l="l" r="r" t="t"/>
              <a:pathLst>
                <a:path extrusionOk="0" h="154" w="2218">
                  <a:moveTo>
                    <a:pt x="0" y="1"/>
                  </a:moveTo>
                  <a:lnTo>
                    <a:pt x="0" y="154"/>
                  </a:lnTo>
                  <a:lnTo>
                    <a:pt x="2218" y="154"/>
                  </a:lnTo>
                  <a:lnTo>
                    <a:pt x="22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8" name="Google Shape;1098;p57"/>
            <p:cNvSpPr/>
            <p:nvPr/>
          </p:nvSpPr>
          <p:spPr>
            <a:xfrm>
              <a:off x="1032700" y="2681600"/>
              <a:ext cx="3850" cy="55450"/>
            </a:xfrm>
            <a:custGeom>
              <a:rect b="b" l="l" r="r" t="t"/>
              <a:pathLst>
                <a:path extrusionOk="0" h="2218" w="154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9" name="Google Shape;1099;p57"/>
            <p:cNvSpPr/>
            <p:nvPr/>
          </p:nvSpPr>
          <p:spPr>
            <a:xfrm>
              <a:off x="1006700" y="2785225"/>
              <a:ext cx="55450" cy="3850"/>
            </a:xfrm>
            <a:custGeom>
              <a:rect b="b" l="l" r="r" t="t"/>
              <a:pathLst>
                <a:path extrusionOk="0" h="154" w="2218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0" name="Google Shape;1100;p57"/>
            <p:cNvSpPr/>
            <p:nvPr/>
          </p:nvSpPr>
          <p:spPr>
            <a:xfrm>
              <a:off x="1032700" y="2759225"/>
              <a:ext cx="3850" cy="55450"/>
            </a:xfrm>
            <a:custGeom>
              <a:rect b="b" l="l" r="r" t="t"/>
              <a:pathLst>
                <a:path extrusionOk="0" h="2218" w="154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01" name="Google Shape;1101;p57"/>
          <p:cNvGrpSpPr/>
          <p:nvPr/>
        </p:nvGrpSpPr>
        <p:grpSpPr>
          <a:xfrm>
            <a:off x="7801545" y="157859"/>
            <a:ext cx="820307" cy="763275"/>
            <a:chOff x="827350" y="3629733"/>
            <a:chExt cx="1431600" cy="1332067"/>
          </a:xfrm>
        </p:grpSpPr>
        <p:sp>
          <p:nvSpPr>
            <p:cNvPr id="1102" name="Google Shape;1102;p57"/>
            <p:cNvSpPr/>
            <p:nvPr/>
          </p:nvSpPr>
          <p:spPr>
            <a:xfrm>
              <a:off x="827350" y="3629733"/>
              <a:ext cx="778157" cy="1291383"/>
            </a:xfrm>
            <a:custGeom>
              <a:rect b="b" l="l" r="r" t="t"/>
              <a:pathLst>
                <a:path extrusionOk="0" h="22822" w="13752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3" name="Google Shape;1103;p57"/>
            <p:cNvSpPr/>
            <p:nvPr/>
          </p:nvSpPr>
          <p:spPr>
            <a:xfrm>
              <a:off x="1180440" y="4291834"/>
              <a:ext cx="1078510" cy="669966"/>
            </a:xfrm>
            <a:custGeom>
              <a:rect b="b" l="l" r="r" t="t"/>
              <a:pathLst>
                <a:path extrusionOk="0" h="11840" w="1906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4" name="Google Shape;1104;p57"/>
            <p:cNvSpPr/>
            <p:nvPr/>
          </p:nvSpPr>
          <p:spPr>
            <a:xfrm>
              <a:off x="1251454" y="3629733"/>
              <a:ext cx="1007496" cy="702842"/>
            </a:xfrm>
            <a:custGeom>
              <a:rect b="b" l="l" r="r" t="t"/>
              <a:pathLst>
                <a:path extrusionOk="0" h="12421" w="17805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05" name="Google Shape;1105;p57"/>
          <p:cNvGrpSpPr/>
          <p:nvPr/>
        </p:nvGrpSpPr>
        <p:grpSpPr>
          <a:xfrm>
            <a:off x="8539484" y="870788"/>
            <a:ext cx="520673" cy="484473"/>
            <a:chOff x="827350" y="3629733"/>
            <a:chExt cx="1431600" cy="1332067"/>
          </a:xfrm>
        </p:grpSpPr>
        <p:sp>
          <p:nvSpPr>
            <p:cNvPr id="1106" name="Google Shape;1106;p57"/>
            <p:cNvSpPr/>
            <p:nvPr/>
          </p:nvSpPr>
          <p:spPr>
            <a:xfrm>
              <a:off x="827350" y="3629733"/>
              <a:ext cx="778157" cy="1291383"/>
            </a:xfrm>
            <a:custGeom>
              <a:rect b="b" l="l" r="r" t="t"/>
              <a:pathLst>
                <a:path extrusionOk="0" h="22822" w="13752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7" name="Google Shape;1107;p57"/>
            <p:cNvSpPr/>
            <p:nvPr/>
          </p:nvSpPr>
          <p:spPr>
            <a:xfrm>
              <a:off x="1180440" y="4291834"/>
              <a:ext cx="1078510" cy="669966"/>
            </a:xfrm>
            <a:custGeom>
              <a:rect b="b" l="l" r="r" t="t"/>
              <a:pathLst>
                <a:path extrusionOk="0" h="11840" w="1906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8" name="Google Shape;1108;p57"/>
            <p:cNvSpPr/>
            <p:nvPr/>
          </p:nvSpPr>
          <p:spPr>
            <a:xfrm>
              <a:off x="1251454" y="3629733"/>
              <a:ext cx="1007496" cy="702842"/>
            </a:xfrm>
            <a:custGeom>
              <a:rect b="b" l="l" r="r" t="t"/>
              <a:pathLst>
                <a:path extrusionOk="0" h="12421" w="17805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aphicFrame>
        <p:nvGraphicFramePr>
          <p:cNvPr id="1109" name="Google Shape;1109;p57"/>
          <p:cNvGraphicFramePr/>
          <p:nvPr/>
        </p:nvGraphicFramePr>
        <p:xfrm>
          <a:off x="152400" y="1142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{3E0336EA-94A2-4954-A766-665AC21C49F4}</a:tableStyleId>
              </a:tblPr>
              <a:tblGrid>
                <a:gridCol w="1125800"/>
                <a:gridCol w="6707600"/>
                <a:gridCol w="774950"/>
              </a:tblGrid>
              <a:tr h="1707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rgbClr val="FFFFFF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ID</a:t>
                      </a:r>
                      <a:endParaRPr b="1" sz="800">
                        <a:solidFill>
                          <a:srgbClr val="FFFFFF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b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rgbClr val="FFFFFF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User Story / Task</a:t>
                      </a:r>
                      <a:endParaRPr b="1" sz="800">
                        <a:solidFill>
                          <a:srgbClr val="FFFFFF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b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rgbClr val="FFFFFF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Story Points</a:t>
                      </a:r>
                      <a:endParaRPr b="1" sz="800">
                        <a:solidFill>
                          <a:srgbClr val="FFFFFF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b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702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US_05</a:t>
                      </a:r>
                      <a:endParaRPr sz="1000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As a user, I want to upload an email for phishing detection so that I can know if it's safe.</a:t>
                      </a:r>
                      <a:endParaRPr sz="1000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8</a:t>
                      </a:r>
                      <a:endParaRPr sz="1000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702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US_06</a:t>
                      </a:r>
                      <a:endParaRPr sz="1000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As a user, I want to upload transaction data so that I can detect fraudulent activities.</a:t>
                      </a:r>
                      <a:endParaRPr sz="1000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13</a:t>
                      </a:r>
                      <a:endParaRPr sz="1000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77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US_07</a:t>
                      </a:r>
                      <a:endParaRPr sz="1000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As a user, I want to check if a URL is malicious so that I can avoid phishing sites.</a:t>
                      </a:r>
                      <a:endParaRPr sz="1000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5</a:t>
                      </a:r>
                      <a:endParaRPr sz="1000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367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US_08</a:t>
                      </a:r>
                      <a:endParaRPr sz="1000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As a user, I want to verify if a sender email is trustworthy so that I can decide whether to engage with the sender.</a:t>
                      </a:r>
                      <a:endParaRPr sz="1000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8</a:t>
                      </a:r>
                      <a:endParaRPr sz="1000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702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TS_05</a:t>
                      </a:r>
                      <a:endParaRPr sz="1000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Integrate BERT model for phishing email detection so that emails can be classified accurately.</a:t>
                      </a:r>
                      <a:endParaRPr sz="1000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8</a:t>
                      </a:r>
                      <a:endParaRPr sz="1000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033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TS_06</a:t>
                      </a:r>
                      <a:endParaRPr sz="1000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Implement Autoencoder + Isolation Forest for fraud detection so that anomalies in transactions can be detected.</a:t>
                      </a:r>
                      <a:endParaRPr sz="1000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13</a:t>
                      </a:r>
                      <a:endParaRPr sz="1000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702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TS_07</a:t>
                      </a:r>
                      <a:endParaRPr sz="1000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Deploy CNN + LSTM model for URL detection so that phishing websites can be identified.</a:t>
                      </a:r>
                      <a:endParaRPr sz="1000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8</a:t>
                      </a:r>
                      <a:endParaRPr sz="1000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3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" name="Google Shape;1114;p58"/>
          <p:cNvSpPr/>
          <p:nvPr/>
        </p:nvSpPr>
        <p:spPr>
          <a:xfrm>
            <a:off x="713225" y="510300"/>
            <a:ext cx="7704000" cy="632100"/>
          </a:xfrm>
          <a:prstGeom prst="snip2DiagRect">
            <a:avLst>
              <a:gd fmla="val 0" name="adj1"/>
              <a:gd fmla="val 22148" name="adj2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5" name="Google Shape;1115;p58"/>
          <p:cNvSpPr txBox="1"/>
          <p:nvPr>
            <p:ph type="title"/>
          </p:nvPr>
        </p:nvSpPr>
        <p:spPr>
          <a:xfrm>
            <a:off x="718150" y="540000"/>
            <a:ext cx="7705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Sprint 2 Stories Not Completed</a:t>
            </a:r>
            <a:endParaRPr/>
          </a:p>
        </p:txBody>
      </p:sp>
      <p:grpSp>
        <p:nvGrpSpPr>
          <p:cNvPr id="1116" name="Google Shape;1116;p58"/>
          <p:cNvGrpSpPr/>
          <p:nvPr/>
        </p:nvGrpSpPr>
        <p:grpSpPr>
          <a:xfrm rot="5400000">
            <a:off x="862782" y="4248146"/>
            <a:ext cx="288601" cy="1096693"/>
            <a:chOff x="1006700" y="2603975"/>
            <a:chExt cx="55450" cy="210700"/>
          </a:xfrm>
        </p:grpSpPr>
        <p:sp>
          <p:nvSpPr>
            <p:cNvPr id="1117" name="Google Shape;1117;p58"/>
            <p:cNvSpPr/>
            <p:nvPr/>
          </p:nvSpPr>
          <p:spPr>
            <a:xfrm>
              <a:off x="1006700" y="2629975"/>
              <a:ext cx="55450" cy="3850"/>
            </a:xfrm>
            <a:custGeom>
              <a:rect b="b" l="l" r="r" t="t"/>
              <a:pathLst>
                <a:path extrusionOk="0" h="154" w="2218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8" name="Google Shape;1118;p58"/>
            <p:cNvSpPr/>
            <p:nvPr/>
          </p:nvSpPr>
          <p:spPr>
            <a:xfrm>
              <a:off x="1032700" y="2603975"/>
              <a:ext cx="3850" cy="55450"/>
            </a:xfrm>
            <a:custGeom>
              <a:rect b="b" l="l" r="r" t="t"/>
              <a:pathLst>
                <a:path extrusionOk="0" h="2218" w="154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9" name="Google Shape;1119;p58"/>
            <p:cNvSpPr/>
            <p:nvPr/>
          </p:nvSpPr>
          <p:spPr>
            <a:xfrm>
              <a:off x="1006700" y="2707200"/>
              <a:ext cx="55450" cy="3850"/>
            </a:xfrm>
            <a:custGeom>
              <a:rect b="b" l="l" r="r" t="t"/>
              <a:pathLst>
                <a:path extrusionOk="0" h="154" w="2218">
                  <a:moveTo>
                    <a:pt x="0" y="1"/>
                  </a:moveTo>
                  <a:lnTo>
                    <a:pt x="0" y="154"/>
                  </a:lnTo>
                  <a:lnTo>
                    <a:pt x="2218" y="154"/>
                  </a:lnTo>
                  <a:lnTo>
                    <a:pt x="22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0" name="Google Shape;1120;p58"/>
            <p:cNvSpPr/>
            <p:nvPr/>
          </p:nvSpPr>
          <p:spPr>
            <a:xfrm>
              <a:off x="1032700" y="2681600"/>
              <a:ext cx="3850" cy="55450"/>
            </a:xfrm>
            <a:custGeom>
              <a:rect b="b" l="l" r="r" t="t"/>
              <a:pathLst>
                <a:path extrusionOk="0" h="2218" w="154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1" name="Google Shape;1121;p58"/>
            <p:cNvSpPr/>
            <p:nvPr/>
          </p:nvSpPr>
          <p:spPr>
            <a:xfrm>
              <a:off x="1006700" y="2785225"/>
              <a:ext cx="55450" cy="3850"/>
            </a:xfrm>
            <a:custGeom>
              <a:rect b="b" l="l" r="r" t="t"/>
              <a:pathLst>
                <a:path extrusionOk="0" h="154" w="2218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2" name="Google Shape;1122;p58"/>
            <p:cNvSpPr/>
            <p:nvPr/>
          </p:nvSpPr>
          <p:spPr>
            <a:xfrm>
              <a:off x="1032700" y="2759225"/>
              <a:ext cx="3850" cy="55450"/>
            </a:xfrm>
            <a:custGeom>
              <a:rect b="b" l="l" r="r" t="t"/>
              <a:pathLst>
                <a:path extrusionOk="0" h="2218" w="154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23" name="Google Shape;1123;p58"/>
          <p:cNvGrpSpPr/>
          <p:nvPr/>
        </p:nvGrpSpPr>
        <p:grpSpPr>
          <a:xfrm>
            <a:off x="7801545" y="157859"/>
            <a:ext cx="820307" cy="763275"/>
            <a:chOff x="827350" y="3629733"/>
            <a:chExt cx="1431600" cy="1332067"/>
          </a:xfrm>
        </p:grpSpPr>
        <p:sp>
          <p:nvSpPr>
            <p:cNvPr id="1124" name="Google Shape;1124;p58"/>
            <p:cNvSpPr/>
            <p:nvPr/>
          </p:nvSpPr>
          <p:spPr>
            <a:xfrm>
              <a:off x="827350" y="3629733"/>
              <a:ext cx="778157" cy="1291383"/>
            </a:xfrm>
            <a:custGeom>
              <a:rect b="b" l="l" r="r" t="t"/>
              <a:pathLst>
                <a:path extrusionOk="0" h="22822" w="13752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5" name="Google Shape;1125;p58"/>
            <p:cNvSpPr/>
            <p:nvPr/>
          </p:nvSpPr>
          <p:spPr>
            <a:xfrm>
              <a:off x="1180440" y="4291834"/>
              <a:ext cx="1078510" cy="669966"/>
            </a:xfrm>
            <a:custGeom>
              <a:rect b="b" l="l" r="r" t="t"/>
              <a:pathLst>
                <a:path extrusionOk="0" h="11840" w="1906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6" name="Google Shape;1126;p58"/>
            <p:cNvSpPr/>
            <p:nvPr/>
          </p:nvSpPr>
          <p:spPr>
            <a:xfrm>
              <a:off x="1251454" y="3629733"/>
              <a:ext cx="1007496" cy="702842"/>
            </a:xfrm>
            <a:custGeom>
              <a:rect b="b" l="l" r="r" t="t"/>
              <a:pathLst>
                <a:path extrusionOk="0" h="12421" w="17805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27" name="Google Shape;1127;p58"/>
          <p:cNvGrpSpPr/>
          <p:nvPr/>
        </p:nvGrpSpPr>
        <p:grpSpPr>
          <a:xfrm>
            <a:off x="8539484" y="870788"/>
            <a:ext cx="520673" cy="484473"/>
            <a:chOff x="827350" y="3629733"/>
            <a:chExt cx="1431600" cy="1332067"/>
          </a:xfrm>
        </p:grpSpPr>
        <p:sp>
          <p:nvSpPr>
            <p:cNvPr id="1128" name="Google Shape;1128;p58"/>
            <p:cNvSpPr/>
            <p:nvPr/>
          </p:nvSpPr>
          <p:spPr>
            <a:xfrm>
              <a:off x="827350" y="3629733"/>
              <a:ext cx="778157" cy="1291383"/>
            </a:xfrm>
            <a:custGeom>
              <a:rect b="b" l="l" r="r" t="t"/>
              <a:pathLst>
                <a:path extrusionOk="0" h="22822" w="13752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9" name="Google Shape;1129;p58"/>
            <p:cNvSpPr/>
            <p:nvPr/>
          </p:nvSpPr>
          <p:spPr>
            <a:xfrm>
              <a:off x="1180440" y="4291834"/>
              <a:ext cx="1078510" cy="669966"/>
            </a:xfrm>
            <a:custGeom>
              <a:rect b="b" l="l" r="r" t="t"/>
              <a:pathLst>
                <a:path extrusionOk="0" h="11840" w="1906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0" name="Google Shape;1130;p58"/>
            <p:cNvSpPr/>
            <p:nvPr/>
          </p:nvSpPr>
          <p:spPr>
            <a:xfrm>
              <a:off x="1251454" y="3629733"/>
              <a:ext cx="1007496" cy="702842"/>
            </a:xfrm>
            <a:custGeom>
              <a:rect b="b" l="l" r="r" t="t"/>
              <a:pathLst>
                <a:path extrusionOk="0" h="12421" w="17805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aphicFrame>
        <p:nvGraphicFramePr>
          <p:cNvPr id="1131" name="Google Shape;1131;p58"/>
          <p:cNvGraphicFramePr/>
          <p:nvPr/>
        </p:nvGraphicFramePr>
        <p:xfrm>
          <a:off x="1051100" y="1319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{0564BBE9-9DF2-4417-A37A-F7506521778A}</a:tableStyleId>
              </a:tblPr>
              <a:tblGrid>
                <a:gridCol w="951025"/>
                <a:gridCol w="4444250"/>
                <a:gridCol w="1355175"/>
              </a:tblGrid>
              <a:tr h="1613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ID</a:t>
                      </a:r>
                      <a:endParaRPr b="1"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User Story / Task</a:t>
                      </a:r>
                      <a:endParaRPr b="1"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Story Points</a:t>
                      </a:r>
                      <a:endParaRPr b="1"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73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US_04</a:t>
                      </a:r>
                      <a:endParaRPr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As an admin, I want to manage user roles and permissions so that I can control access levels.</a:t>
                      </a:r>
                      <a:endParaRPr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8</a:t>
                      </a:r>
                      <a:endParaRPr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01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TS_03</a:t>
                      </a:r>
                      <a:endParaRPr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Implement OAuth authentication for secure user access so that users can log in securely.</a:t>
                      </a:r>
                      <a:endParaRPr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5</a:t>
                      </a:r>
                      <a:endParaRPr sz="800" u="none" cap="none" strike="noStrik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ctr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132" name="Google Shape;1132;p58"/>
          <p:cNvSpPr txBox="1"/>
          <p:nvPr/>
        </p:nvSpPr>
        <p:spPr>
          <a:xfrm>
            <a:off x="4716950" y="2646400"/>
            <a:ext cx="4075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Total Not Completed Story Points: 13</a:t>
            </a:r>
            <a:endParaRPr b="0" i="0" sz="800" u="none" cap="none" strike="noStrike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6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" name="Google Shape;1137;p59"/>
          <p:cNvSpPr/>
          <p:nvPr/>
        </p:nvSpPr>
        <p:spPr>
          <a:xfrm>
            <a:off x="713225" y="510300"/>
            <a:ext cx="7704000" cy="632100"/>
          </a:xfrm>
          <a:prstGeom prst="snip2DiagRect">
            <a:avLst>
              <a:gd fmla="val 0" name="adj1"/>
              <a:gd fmla="val 22148" name="adj2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8" name="Google Shape;1138;p59"/>
          <p:cNvSpPr txBox="1"/>
          <p:nvPr>
            <p:ph type="title"/>
          </p:nvPr>
        </p:nvSpPr>
        <p:spPr>
          <a:xfrm>
            <a:off x="718150" y="540000"/>
            <a:ext cx="7705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Team Velocity</a:t>
            </a:r>
            <a:endParaRPr/>
          </a:p>
        </p:txBody>
      </p:sp>
      <p:grpSp>
        <p:nvGrpSpPr>
          <p:cNvPr id="1139" name="Google Shape;1139;p59"/>
          <p:cNvGrpSpPr/>
          <p:nvPr/>
        </p:nvGrpSpPr>
        <p:grpSpPr>
          <a:xfrm rot="10800000">
            <a:off x="159357" y="3842671"/>
            <a:ext cx="288601" cy="1096693"/>
            <a:chOff x="1006700" y="2603975"/>
            <a:chExt cx="55450" cy="210700"/>
          </a:xfrm>
        </p:grpSpPr>
        <p:sp>
          <p:nvSpPr>
            <p:cNvPr id="1140" name="Google Shape;1140;p59"/>
            <p:cNvSpPr/>
            <p:nvPr/>
          </p:nvSpPr>
          <p:spPr>
            <a:xfrm>
              <a:off x="1006700" y="2629975"/>
              <a:ext cx="55450" cy="3850"/>
            </a:xfrm>
            <a:custGeom>
              <a:rect b="b" l="l" r="r" t="t"/>
              <a:pathLst>
                <a:path extrusionOk="0" h="154" w="2218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1" name="Google Shape;1141;p59"/>
            <p:cNvSpPr/>
            <p:nvPr/>
          </p:nvSpPr>
          <p:spPr>
            <a:xfrm>
              <a:off x="1032700" y="2603975"/>
              <a:ext cx="3850" cy="55450"/>
            </a:xfrm>
            <a:custGeom>
              <a:rect b="b" l="l" r="r" t="t"/>
              <a:pathLst>
                <a:path extrusionOk="0" h="2218" w="154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2" name="Google Shape;1142;p59"/>
            <p:cNvSpPr/>
            <p:nvPr/>
          </p:nvSpPr>
          <p:spPr>
            <a:xfrm>
              <a:off x="1006700" y="2707200"/>
              <a:ext cx="55450" cy="3850"/>
            </a:xfrm>
            <a:custGeom>
              <a:rect b="b" l="l" r="r" t="t"/>
              <a:pathLst>
                <a:path extrusionOk="0" h="154" w="2218">
                  <a:moveTo>
                    <a:pt x="0" y="1"/>
                  </a:moveTo>
                  <a:lnTo>
                    <a:pt x="0" y="154"/>
                  </a:lnTo>
                  <a:lnTo>
                    <a:pt x="2218" y="154"/>
                  </a:lnTo>
                  <a:lnTo>
                    <a:pt x="22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3" name="Google Shape;1143;p59"/>
            <p:cNvSpPr/>
            <p:nvPr/>
          </p:nvSpPr>
          <p:spPr>
            <a:xfrm>
              <a:off x="1032700" y="2681600"/>
              <a:ext cx="3850" cy="55450"/>
            </a:xfrm>
            <a:custGeom>
              <a:rect b="b" l="l" r="r" t="t"/>
              <a:pathLst>
                <a:path extrusionOk="0" h="2218" w="154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4" name="Google Shape;1144;p59"/>
            <p:cNvSpPr/>
            <p:nvPr/>
          </p:nvSpPr>
          <p:spPr>
            <a:xfrm>
              <a:off x="1006700" y="2785225"/>
              <a:ext cx="55450" cy="3850"/>
            </a:xfrm>
            <a:custGeom>
              <a:rect b="b" l="l" r="r" t="t"/>
              <a:pathLst>
                <a:path extrusionOk="0" h="154" w="2218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5" name="Google Shape;1145;p59"/>
            <p:cNvSpPr/>
            <p:nvPr/>
          </p:nvSpPr>
          <p:spPr>
            <a:xfrm>
              <a:off x="1032700" y="2759225"/>
              <a:ext cx="3850" cy="55450"/>
            </a:xfrm>
            <a:custGeom>
              <a:rect b="b" l="l" r="r" t="t"/>
              <a:pathLst>
                <a:path extrusionOk="0" h="2218" w="154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46" name="Google Shape;1146;p59"/>
          <p:cNvGrpSpPr/>
          <p:nvPr/>
        </p:nvGrpSpPr>
        <p:grpSpPr>
          <a:xfrm>
            <a:off x="8194369" y="209586"/>
            <a:ext cx="767910" cy="714388"/>
            <a:chOff x="827350" y="3629733"/>
            <a:chExt cx="1431600" cy="1332067"/>
          </a:xfrm>
        </p:grpSpPr>
        <p:sp>
          <p:nvSpPr>
            <p:cNvPr id="1147" name="Google Shape;1147;p59"/>
            <p:cNvSpPr/>
            <p:nvPr/>
          </p:nvSpPr>
          <p:spPr>
            <a:xfrm>
              <a:off x="827350" y="3629733"/>
              <a:ext cx="778157" cy="1291383"/>
            </a:xfrm>
            <a:custGeom>
              <a:rect b="b" l="l" r="r" t="t"/>
              <a:pathLst>
                <a:path extrusionOk="0" h="22822" w="13752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8" name="Google Shape;1148;p59"/>
            <p:cNvSpPr/>
            <p:nvPr/>
          </p:nvSpPr>
          <p:spPr>
            <a:xfrm>
              <a:off x="1180440" y="4291834"/>
              <a:ext cx="1078510" cy="669966"/>
            </a:xfrm>
            <a:custGeom>
              <a:rect b="b" l="l" r="r" t="t"/>
              <a:pathLst>
                <a:path extrusionOk="0" h="11840" w="1906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9" name="Google Shape;1149;p59"/>
            <p:cNvSpPr/>
            <p:nvPr/>
          </p:nvSpPr>
          <p:spPr>
            <a:xfrm>
              <a:off x="1251454" y="3629733"/>
              <a:ext cx="1007496" cy="702842"/>
            </a:xfrm>
            <a:custGeom>
              <a:rect b="b" l="l" r="r" t="t"/>
              <a:pathLst>
                <a:path extrusionOk="0" h="12421" w="17805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50" name="Google Shape;1150;p59"/>
          <p:cNvGrpSpPr/>
          <p:nvPr/>
        </p:nvGrpSpPr>
        <p:grpSpPr>
          <a:xfrm>
            <a:off x="8579627" y="1005469"/>
            <a:ext cx="437354" cy="406680"/>
            <a:chOff x="827350" y="3629733"/>
            <a:chExt cx="1431600" cy="1332067"/>
          </a:xfrm>
        </p:grpSpPr>
        <p:sp>
          <p:nvSpPr>
            <p:cNvPr id="1151" name="Google Shape;1151;p59"/>
            <p:cNvSpPr/>
            <p:nvPr/>
          </p:nvSpPr>
          <p:spPr>
            <a:xfrm>
              <a:off x="827350" y="3629733"/>
              <a:ext cx="778157" cy="1291383"/>
            </a:xfrm>
            <a:custGeom>
              <a:rect b="b" l="l" r="r" t="t"/>
              <a:pathLst>
                <a:path extrusionOk="0" h="22822" w="13752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2" name="Google Shape;1152;p59"/>
            <p:cNvSpPr/>
            <p:nvPr/>
          </p:nvSpPr>
          <p:spPr>
            <a:xfrm>
              <a:off x="1180440" y="4291834"/>
              <a:ext cx="1078510" cy="669966"/>
            </a:xfrm>
            <a:custGeom>
              <a:rect b="b" l="l" r="r" t="t"/>
              <a:pathLst>
                <a:path extrusionOk="0" h="11840" w="1906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3" name="Google Shape;1153;p59"/>
            <p:cNvSpPr/>
            <p:nvPr/>
          </p:nvSpPr>
          <p:spPr>
            <a:xfrm>
              <a:off x="1251454" y="3629733"/>
              <a:ext cx="1007496" cy="702842"/>
            </a:xfrm>
            <a:custGeom>
              <a:rect b="b" l="l" r="r" t="t"/>
              <a:pathLst>
                <a:path extrusionOk="0" h="12421" w="17805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54" name="Google Shape;1154;p59"/>
          <p:cNvSpPr txBox="1"/>
          <p:nvPr/>
        </p:nvSpPr>
        <p:spPr>
          <a:xfrm>
            <a:off x="1025100" y="1497075"/>
            <a:ext cx="6714300" cy="16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Total Story Points Completed: </a:t>
            </a:r>
            <a:r>
              <a:rPr lang="en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63</a:t>
            </a:r>
            <a:endParaRPr b="0" i="0" sz="1400" u="none" cap="none" strike="noStrike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60"/>
          <p:cNvSpPr txBox="1"/>
          <p:nvPr>
            <p:ph type="title"/>
          </p:nvPr>
        </p:nvSpPr>
        <p:spPr>
          <a:xfrm>
            <a:off x="718150" y="540000"/>
            <a:ext cx="7705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Team's Historical Velocity</a:t>
            </a:r>
            <a:endParaRPr/>
          </a:p>
        </p:txBody>
      </p:sp>
      <p:sp>
        <p:nvSpPr>
          <p:cNvPr id="1160" name="Google Shape;1160;p60"/>
          <p:cNvSpPr txBox="1"/>
          <p:nvPr/>
        </p:nvSpPr>
        <p:spPr>
          <a:xfrm>
            <a:off x="846900" y="1419725"/>
            <a:ext cx="3223200" cy="30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b="1" lang="en" sz="11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Sprint 1 Velocity:</a:t>
            </a:r>
            <a:r>
              <a:rPr lang="en" sz="11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 37 story points</a:t>
            </a:r>
            <a:br>
              <a:rPr lang="en" sz="11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</a:br>
            <a:endParaRPr sz="110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b="1" lang="en" sz="11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Sprint 2 Velocity:</a:t>
            </a:r>
            <a:r>
              <a:rPr lang="en" sz="11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 63 story points</a:t>
            </a:r>
            <a:br>
              <a:rPr lang="en" sz="11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</a:br>
            <a:endParaRPr sz="110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b="1" lang="en" sz="11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Average Velocity:</a:t>
            </a:r>
            <a:br>
              <a:rPr b="1" lang="en" sz="11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</a:br>
            <a:r>
              <a:rPr lang="en" sz="11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 (37 + 63) / 2 = </a:t>
            </a:r>
            <a:r>
              <a:rPr b="1" lang="en" sz="11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50 story points</a:t>
            </a:r>
            <a:br>
              <a:rPr b="1" lang="en" sz="11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</a:br>
            <a:endParaRPr b="1" sz="110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pic>
        <p:nvPicPr>
          <p:cNvPr id="1161" name="Google Shape;1161;p60" title="historical_velocity_bar_chart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0100" y="1419725"/>
            <a:ext cx="4769100" cy="317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5" name="Shape 1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6" name="Google Shape;1166;p61"/>
          <p:cNvSpPr/>
          <p:nvPr/>
        </p:nvSpPr>
        <p:spPr>
          <a:xfrm>
            <a:off x="713225" y="510300"/>
            <a:ext cx="7704000" cy="632100"/>
          </a:xfrm>
          <a:prstGeom prst="snip2DiagRect">
            <a:avLst>
              <a:gd fmla="val 0" name="adj1"/>
              <a:gd fmla="val 22148" name="adj2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7" name="Google Shape;1167;p61"/>
          <p:cNvSpPr txBox="1"/>
          <p:nvPr>
            <p:ph type="title"/>
          </p:nvPr>
        </p:nvSpPr>
        <p:spPr>
          <a:xfrm>
            <a:off x="718150" y="540000"/>
            <a:ext cx="7705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Burn Down Chart</a:t>
            </a:r>
            <a:endParaRPr/>
          </a:p>
        </p:txBody>
      </p:sp>
      <p:grpSp>
        <p:nvGrpSpPr>
          <p:cNvPr id="1168" name="Google Shape;1168;p61"/>
          <p:cNvGrpSpPr/>
          <p:nvPr/>
        </p:nvGrpSpPr>
        <p:grpSpPr>
          <a:xfrm rot="10800000">
            <a:off x="8665182" y="423196"/>
            <a:ext cx="288601" cy="1096693"/>
            <a:chOff x="1006700" y="2603975"/>
            <a:chExt cx="55450" cy="210700"/>
          </a:xfrm>
        </p:grpSpPr>
        <p:sp>
          <p:nvSpPr>
            <p:cNvPr id="1169" name="Google Shape;1169;p61"/>
            <p:cNvSpPr/>
            <p:nvPr/>
          </p:nvSpPr>
          <p:spPr>
            <a:xfrm>
              <a:off x="1006700" y="2629975"/>
              <a:ext cx="55450" cy="3850"/>
            </a:xfrm>
            <a:custGeom>
              <a:rect b="b" l="l" r="r" t="t"/>
              <a:pathLst>
                <a:path extrusionOk="0" h="154" w="2218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0" name="Google Shape;1170;p61"/>
            <p:cNvSpPr/>
            <p:nvPr/>
          </p:nvSpPr>
          <p:spPr>
            <a:xfrm>
              <a:off x="1032700" y="2603975"/>
              <a:ext cx="3850" cy="55450"/>
            </a:xfrm>
            <a:custGeom>
              <a:rect b="b" l="l" r="r" t="t"/>
              <a:pathLst>
                <a:path extrusionOk="0" h="2218" w="154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1" name="Google Shape;1171;p61"/>
            <p:cNvSpPr/>
            <p:nvPr/>
          </p:nvSpPr>
          <p:spPr>
            <a:xfrm>
              <a:off x="1006700" y="2707200"/>
              <a:ext cx="55450" cy="3850"/>
            </a:xfrm>
            <a:custGeom>
              <a:rect b="b" l="l" r="r" t="t"/>
              <a:pathLst>
                <a:path extrusionOk="0" h="154" w="2218">
                  <a:moveTo>
                    <a:pt x="0" y="1"/>
                  </a:moveTo>
                  <a:lnTo>
                    <a:pt x="0" y="154"/>
                  </a:lnTo>
                  <a:lnTo>
                    <a:pt x="2218" y="154"/>
                  </a:lnTo>
                  <a:lnTo>
                    <a:pt x="22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2" name="Google Shape;1172;p61"/>
            <p:cNvSpPr/>
            <p:nvPr/>
          </p:nvSpPr>
          <p:spPr>
            <a:xfrm>
              <a:off x="1032700" y="2681600"/>
              <a:ext cx="3850" cy="55450"/>
            </a:xfrm>
            <a:custGeom>
              <a:rect b="b" l="l" r="r" t="t"/>
              <a:pathLst>
                <a:path extrusionOk="0" h="2218" w="154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3" name="Google Shape;1173;p61"/>
            <p:cNvSpPr/>
            <p:nvPr/>
          </p:nvSpPr>
          <p:spPr>
            <a:xfrm>
              <a:off x="1006700" y="2785225"/>
              <a:ext cx="55450" cy="3850"/>
            </a:xfrm>
            <a:custGeom>
              <a:rect b="b" l="l" r="r" t="t"/>
              <a:pathLst>
                <a:path extrusionOk="0" h="154" w="2218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4" name="Google Shape;1174;p61"/>
            <p:cNvSpPr/>
            <p:nvPr/>
          </p:nvSpPr>
          <p:spPr>
            <a:xfrm>
              <a:off x="1032700" y="2759225"/>
              <a:ext cx="3850" cy="55450"/>
            </a:xfrm>
            <a:custGeom>
              <a:rect b="b" l="l" r="r" t="t"/>
              <a:pathLst>
                <a:path extrusionOk="0" h="2218" w="154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175" name="Google Shape;1175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2875" y="1304600"/>
            <a:ext cx="7298243" cy="36206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9" name="Shape 1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0" name="Google Shape;1180;p62"/>
          <p:cNvSpPr/>
          <p:nvPr/>
        </p:nvSpPr>
        <p:spPr>
          <a:xfrm>
            <a:off x="713225" y="510300"/>
            <a:ext cx="7704000" cy="632100"/>
          </a:xfrm>
          <a:prstGeom prst="snip2DiagRect">
            <a:avLst>
              <a:gd fmla="val 0" name="adj1"/>
              <a:gd fmla="val 22148" name="adj2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1" name="Google Shape;1181;p62"/>
          <p:cNvSpPr/>
          <p:nvPr/>
        </p:nvSpPr>
        <p:spPr>
          <a:xfrm>
            <a:off x="3537385" y="1554975"/>
            <a:ext cx="1225500" cy="1146600"/>
          </a:xfrm>
          <a:prstGeom prst="pie">
            <a:avLst>
              <a:gd fmla="val 16169877" name="adj1"/>
              <a:gd fmla="val 13431695" name="adj2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2" name="Google Shape;1182;p62"/>
          <p:cNvSpPr/>
          <p:nvPr/>
        </p:nvSpPr>
        <p:spPr>
          <a:xfrm>
            <a:off x="6003917" y="1554975"/>
            <a:ext cx="1225500" cy="1146600"/>
          </a:xfrm>
          <a:prstGeom prst="pie">
            <a:avLst>
              <a:gd fmla="val 16169877" name="adj1"/>
              <a:gd fmla="val 6160120" name="adj2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3" name="Google Shape;1183;p62"/>
          <p:cNvSpPr/>
          <p:nvPr/>
        </p:nvSpPr>
        <p:spPr>
          <a:xfrm>
            <a:off x="1070847" y="1554975"/>
            <a:ext cx="1225500" cy="1146600"/>
          </a:xfrm>
          <a:prstGeom prst="pie">
            <a:avLst>
              <a:gd fmla="val 16169877" name="adj1"/>
              <a:gd fmla="val 10736181" name="adj2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4" name="Google Shape;1184;p62"/>
          <p:cNvSpPr/>
          <p:nvPr/>
        </p:nvSpPr>
        <p:spPr>
          <a:xfrm>
            <a:off x="3732241" y="1737302"/>
            <a:ext cx="835800" cy="7821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5" name="Google Shape;1185;p62"/>
          <p:cNvSpPr/>
          <p:nvPr/>
        </p:nvSpPr>
        <p:spPr>
          <a:xfrm>
            <a:off x="6198773" y="1737302"/>
            <a:ext cx="835800" cy="7821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6" name="Google Shape;1186;p62"/>
          <p:cNvSpPr/>
          <p:nvPr/>
        </p:nvSpPr>
        <p:spPr>
          <a:xfrm>
            <a:off x="1265703" y="1737302"/>
            <a:ext cx="835800" cy="7821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7" name="Google Shape;1187;p62"/>
          <p:cNvSpPr txBox="1"/>
          <p:nvPr>
            <p:ph idx="9" type="title"/>
          </p:nvPr>
        </p:nvSpPr>
        <p:spPr>
          <a:xfrm>
            <a:off x="718150" y="540000"/>
            <a:ext cx="7705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Completed/Committed Ratio</a:t>
            </a:r>
            <a:endParaRPr/>
          </a:p>
        </p:txBody>
      </p:sp>
      <p:sp>
        <p:nvSpPr>
          <p:cNvPr id="1188" name="Google Shape;1188;p62"/>
          <p:cNvSpPr txBox="1"/>
          <p:nvPr>
            <p:ph type="title"/>
          </p:nvPr>
        </p:nvSpPr>
        <p:spPr>
          <a:xfrm>
            <a:off x="867750" y="3292205"/>
            <a:ext cx="1631700" cy="302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 sz="1700"/>
              <a:t>Sprint 1</a:t>
            </a:r>
            <a:endParaRPr sz="1700"/>
          </a:p>
        </p:txBody>
      </p:sp>
      <p:sp>
        <p:nvSpPr>
          <p:cNvPr id="1189" name="Google Shape;1189;p62"/>
          <p:cNvSpPr txBox="1"/>
          <p:nvPr>
            <p:ph idx="6" type="title"/>
          </p:nvPr>
        </p:nvSpPr>
        <p:spPr>
          <a:xfrm>
            <a:off x="1265703" y="1915153"/>
            <a:ext cx="835800" cy="42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/>
              <a:t>74%</a:t>
            </a:r>
            <a:endParaRPr/>
          </a:p>
        </p:txBody>
      </p:sp>
      <p:sp>
        <p:nvSpPr>
          <p:cNvPr id="1190" name="Google Shape;1190;p62"/>
          <p:cNvSpPr txBox="1"/>
          <p:nvPr>
            <p:ph idx="7" type="title"/>
          </p:nvPr>
        </p:nvSpPr>
        <p:spPr>
          <a:xfrm>
            <a:off x="3732241" y="1915153"/>
            <a:ext cx="835800" cy="42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1500"/>
              <a:t>84.8%</a:t>
            </a:r>
            <a:endParaRPr sz="1500"/>
          </a:p>
        </p:txBody>
      </p:sp>
      <p:sp>
        <p:nvSpPr>
          <p:cNvPr id="1191" name="Google Shape;1191;p62"/>
          <p:cNvSpPr txBox="1"/>
          <p:nvPr>
            <p:ph idx="8" type="title"/>
          </p:nvPr>
        </p:nvSpPr>
        <p:spPr>
          <a:xfrm>
            <a:off x="6198773" y="1915153"/>
            <a:ext cx="835800" cy="42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1200"/>
              <a:t>78.42%</a:t>
            </a:r>
            <a:endParaRPr sz="1200"/>
          </a:p>
        </p:txBody>
      </p:sp>
      <p:grpSp>
        <p:nvGrpSpPr>
          <p:cNvPr id="1192" name="Google Shape;1192;p62"/>
          <p:cNvGrpSpPr/>
          <p:nvPr/>
        </p:nvGrpSpPr>
        <p:grpSpPr>
          <a:xfrm rot="10800000">
            <a:off x="159357" y="423196"/>
            <a:ext cx="288601" cy="1096693"/>
            <a:chOff x="1006700" y="2603975"/>
            <a:chExt cx="55450" cy="210700"/>
          </a:xfrm>
        </p:grpSpPr>
        <p:sp>
          <p:nvSpPr>
            <p:cNvPr id="1193" name="Google Shape;1193;p62"/>
            <p:cNvSpPr/>
            <p:nvPr/>
          </p:nvSpPr>
          <p:spPr>
            <a:xfrm>
              <a:off x="1006700" y="2629975"/>
              <a:ext cx="55450" cy="3850"/>
            </a:xfrm>
            <a:custGeom>
              <a:rect b="b" l="l" r="r" t="t"/>
              <a:pathLst>
                <a:path extrusionOk="0" h="154" w="2218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4" name="Google Shape;1194;p62"/>
            <p:cNvSpPr/>
            <p:nvPr/>
          </p:nvSpPr>
          <p:spPr>
            <a:xfrm>
              <a:off x="1032700" y="2603975"/>
              <a:ext cx="3850" cy="55450"/>
            </a:xfrm>
            <a:custGeom>
              <a:rect b="b" l="l" r="r" t="t"/>
              <a:pathLst>
                <a:path extrusionOk="0" h="2218" w="154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5" name="Google Shape;1195;p62"/>
            <p:cNvSpPr/>
            <p:nvPr/>
          </p:nvSpPr>
          <p:spPr>
            <a:xfrm>
              <a:off x="1006700" y="2707200"/>
              <a:ext cx="55450" cy="3850"/>
            </a:xfrm>
            <a:custGeom>
              <a:rect b="b" l="l" r="r" t="t"/>
              <a:pathLst>
                <a:path extrusionOk="0" h="154" w="2218">
                  <a:moveTo>
                    <a:pt x="0" y="1"/>
                  </a:moveTo>
                  <a:lnTo>
                    <a:pt x="0" y="154"/>
                  </a:lnTo>
                  <a:lnTo>
                    <a:pt x="2218" y="154"/>
                  </a:lnTo>
                  <a:lnTo>
                    <a:pt x="22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6" name="Google Shape;1196;p62"/>
            <p:cNvSpPr/>
            <p:nvPr/>
          </p:nvSpPr>
          <p:spPr>
            <a:xfrm>
              <a:off x="1032700" y="2681600"/>
              <a:ext cx="3850" cy="55450"/>
            </a:xfrm>
            <a:custGeom>
              <a:rect b="b" l="l" r="r" t="t"/>
              <a:pathLst>
                <a:path extrusionOk="0" h="2218" w="154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7" name="Google Shape;1197;p62"/>
            <p:cNvSpPr/>
            <p:nvPr/>
          </p:nvSpPr>
          <p:spPr>
            <a:xfrm>
              <a:off x="1006700" y="2785225"/>
              <a:ext cx="55450" cy="3850"/>
            </a:xfrm>
            <a:custGeom>
              <a:rect b="b" l="l" r="r" t="t"/>
              <a:pathLst>
                <a:path extrusionOk="0" h="154" w="2218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8" name="Google Shape;1198;p62"/>
            <p:cNvSpPr/>
            <p:nvPr/>
          </p:nvSpPr>
          <p:spPr>
            <a:xfrm>
              <a:off x="1032700" y="2759225"/>
              <a:ext cx="3850" cy="55450"/>
            </a:xfrm>
            <a:custGeom>
              <a:rect b="b" l="l" r="r" t="t"/>
              <a:pathLst>
                <a:path extrusionOk="0" h="2218" w="154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99" name="Google Shape;1199;p62"/>
          <p:cNvGrpSpPr/>
          <p:nvPr/>
        </p:nvGrpSpPr>
        <p:grpSpPr>
          <a:xfrm>
            <a:off x="7352014" y="4536899"/>
            <a:ext cx="437354" cy="406813"/>
            <a:chOff x="827350" y="3629733"/>
            <a:chExt cx="1431600" cy="1332067"/>
          </a:xfrm>
        </p:grpSpPr>
        <p:sp>
          <p:nvSpPr>
            <p:cNvPr id="1200" name="Google Shape;1200;p62"/>
            <p:cNvSpPr/>
            <p:nvPr/>
          </p:nvSpPr>
          <p:spPr>
            <a:xfrm>
              <a:off x="827350" y="3629733"/>
              <a:ext cx="778157" cy="1291383"/>
            </a:xfrm>
            <a:custGeom>
              <a:rect b="b" l="l" r="r" t="t"/>
              <a:pathLst>
                <a:path extrusionOk="0" h="22822" w="13752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1" name="Google Shape;1201;p62"/>
            <p:cNvSpPr/>
            <p:nvPr/>
          </p:nvSpPr>
          <p:spPr>
            <a:xfrm>
              <a:off x="1180440" y="4291834"/>
              <a:ext cx="1078510" cy="669966"/>
            </a:xfrm>
            <a:custGeom>
              <a:rect b="b" l="l" r="r" t="t"/>
              <a:pathLst>
                <a:path extrusionOk="0" h="11840" w="1906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2" name="Google Shape;1202;p62"/>
            <p:cNvSpPr/>
            <p:nvPr/>
          </p:nvSpPr>
          <p:spPr>
            <a:xfrm>
              <a:off x="1251454" y="3629733"/>
              <a:ext cx="1007496" cy="702842"/>
            </a:xfrm>
            <a:custGeom>
              <a:rect b="b" l="l" r="r" t="t"/>
              <a:pathLst>
                <a:path extrusionOk="0" h="12421" w="17805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03" name="Google Shape;1203;p62"/>
          <p:cNvSpPr txBox="1"/>
          <p:nvPr>
            <p:ph type="title"/>
          </p:nvPr>
        </p:nvSpPr>
        <p:spPr>
          <a:xfrm>
            <a:off x="3366055" y="3229025"/>
            <a:ext cx="1631700" cy="302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 sz="1700"/>
              <a:t>Sprint 2</a:t>
            </a:r>
            <a:endParaRPr sz="1700"/>
          </a:p>
        </p:txBody>
      </p:sp>
      <p:sp>
        <p:nvSpPr>
          <p:cNvPr id="1204" name="Google Shape;1204;p62"/>
          <p:cNvSpPr txBox="1"/>
          <p:nvPr>
            <p:ph type="title"/>
          </p:nvPr>
        </p:nvSpPr>
        <p:spPr>
          <a:xfrm>
            <a:off x="5652668" y="3165845"/>
            <a:ext cx="2189400" cy="302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 sz="1700"/>
              <a:t>Average Ratio</a:t>
            </a:r>
            <a:endParaRPr sz="170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8" name="Shape 1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" name="Google Shape;1209;p63"/>
          <p:cNvSpPr/>
          <p:nvPr/>
        </p:nvSpPr>
        <p:spPr>
          <a:xfrm>
            <a:off x="713225" y="510300"/>
            <a:ext cx="7704000" cy="632100"/>
          </a:xfrm>
          <a:prstGeom prst="snip2DiagRect">
            <a:avLst>
              <a:gd fmla="val 0" name="adj1"/>
              <a:gd fmla="val 22148" name="adj2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0" name="Google Shape;1210;p63"/>
          <p:cNvSpPr txBox="1"/>
          <p:nvPr>
            <p:ph type="title"/>
          </p:nvPr>
        </p:nvSpPr>
        <p:spPr>
          <a:xfrm>
            <a:off x="718150" y="540000"/>
            <a:ext cx="7705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Retrospective</a:t>
            </a:r>
            <a:endParaRPr/>
          </a:p>
        </p:txBody>
      </p:sp>
      <p:grpSp>
        <p:nvGrpSpPr>
          <p:cNvPr id="1211" name="Google Shape;1211;p63"/>
          <p:cNvGrpSpPr/>
          <p:nvPr/>
        </p:nvGrpSpPr>
        <p:grpSpPr>
          <a:xfrm>
            <a:off x="713219" y="47661"/>
            <a:ext cx="767910" cy="714388"/>
            <a:chOff x="827350" y="3629733"/>
            <a:chExt cx="1431600" cy="1332067"/>
          </a:xfrm>
        </p:grpSpPr>
        <p:sp>
          <p:nvSpPr>
            <p:cNvPr id="1212" name="Google Shape;1212;p63"/>
            <p:cNvSpPr/>
            <p:nvPr/>
          </p:nvSpPr>
          <p:spPr>
            <a:xfrm>
              <a:off x="827350" y="3629733"/>
              <a:ext cx="778157" cy="1291383"/>
            </a:xfrm>
            <a:custGeom>
              <a:rect b="b" l="l" r="r" t="t"/>
              <a:pathLst>
                <a:path extrusionOk="0" h="22822" w="13752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3" name="Google Shape;1213;p63"/>
            <p:cNvSpPr/>
            <p:nvPr/>
          </p:nvSpPr>
          <p:spPr>
            <a:xfrm>
              <a:off x="1180440" y="4291834"/>
              <a:ext cx="1078510" cy="669966"/>
            </a:xfrm>
            <a:custGeom>
              <a:rect b="b" l="l" r="r" t="t"/>
              <a:pathLst>
                <a:path extrusionOk="0" h="11840" w="1906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4" name="Google Shape;1214;p63"/>
            <p:cNvSpPr/>
            <p:nvPr/>
          </p:nvSpPr>
          <p:spPr>
            <a:xfrm>
              <a:off x="1251454" y="3629733"/>
              <a:ext cx="1007496" cy="702842"/>
            </a:xfrm>
            <a:custGeom>
              <a:rect b="b" l="l" r="r" t="t"/>
              <a:pathLst>
                <a:path extrusionOk="0" h="12421" w="17805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15" name="Google Shape;1215;p63"/>
          <p:cNvGrpSpPr/>
          <p:nvPr/>
        </p:nvGrpSpPr>
        <p:grpSpPr>
          <a:xfrm>
            <a:off x="275877" y="623006"/>
            <a:ext cx="437354" cy="406680"/>
            <a:chOff x="827350" y="3629733"/>
            <a:chExt cx="1431600" cy="1332067"/>
          </a:xfrm>
        </p:grpSpPr>
        <p:sp>
          <p:nvSpPr>
            <p:cNvPr id="1216" name="Google Shape;1216;p63"/>
            <p:cNvSpPr/>
            <p:nvPr/>
          </p:nvSpPr>
          <p:spPr>
            <a:xfrm>
              <a:off x="827350" y="3629733"/>
              <a:ext cx="778157" cy="1291383"/>
            </a:xfrm>
            <a:custGeom>
              <a:rect b="b" l="l" r="r" t="t"/>
              <a:pathLst>
                <a:path extrusionOk="0" h="22822" w="13752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7" name="Google Shape;1217;p63"/>
            <p:cNvSpPr/>
            <p:nvPr/>
          </p:nvSpPr>
          <p:spPr>
            <a:xfrm>
              <a:off x="1180440" y="4291834"/>
              <a:ext cx="1078510" cy="669966"/>
            </a:xfrm>
            <a:custGeom>
              <a:rect b="b" l="l" r="r" t="t"/>
              <a:pathLst>
                <a:path extrusionOk="0" h="11840" w="1906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8" name="Google Shape;1218;p63"/>
            <p:cNvSpPr/>
            <p:nvPr/>
          </p:nvSpPr>
          <p:spPr>
            <a:xfrm>
              <a:off x="1251454" y="3629733"/>
              <a:ext cx="1007496" cy="702842"/>
            </a:xfrm>
            <a:custGeom>
              <a:rect b="b" l="l" r="r" t="t"/>
              <a:pathLst>
                <a:path extrusionOk="0" h="12421" w="17805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2" name="Shape 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3" name="Google Shape;1223;p64"/>
          <p:cNvSpPr txBox="1"/>
          <p:nvPr>
            <p:ph type="title"/>
          </p:nvPr>
        </p:nvSpPr>
        <p:spPr>
          <a:xfrm>
            <a:off x="718150" y="540000"/>
            <a:ext cx="7705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Sprint 3 Planning</a:t>
            </a:r>
            <a:endParaRPr/>
          </a:p>
        </p:txBody>
      </p:sp>
      <p:graphicFrame>
        <p:nvGraphicFramePr>
          <p:cNvPr id="1224" name="Google Shape;1224;p64"/>
          <p:cNvGraphicFramePr/>
          <p:nvPr/>
        </p:nvGraphicFramePr>
        <p:xfrm>
          <a:off x="152400" y="1112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{3E0336EA-94A2-4954-A766-665AC21C49F4}</a:tableStyleId>
              </a:tblPr>
              <a:tblGrid>
                <a:gridCol w="1307250"/>
                <a:gridCol w="2211075"/>
                <a:gridCol w="3869975"/>
                <a:gridCol w="1042725"/>
              </a:tblGrid>
              <a:tr h="1773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ID</a:t>
                      </a:r>
                      <a:endParaRPr b="1" sz="800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b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User Story</a:t>
                      </a:r>
                      <a:endParaRPr b="1" sz="800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b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Acceptance Criteria</a:t>
                      </a:r>
                      <a:endParaRPr b="1" sz="800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b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Story Points</a:t>
                      </a:r>
                      <a:endParaRPr b="1" sz="800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b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88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US_09</a:t>
                      </a:r>
                      <a:endParaRPr sz="800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b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As a system user, I want to receive real-time alerts for detected threats so that I can take immediate action.</a:t>
                      </a:r>
                      <a:endParaRPr sz="800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b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User receives notifications via email or app for detected threats.</a:t>
                      </a:r>
                      <a:endParaRPr sz="800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b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8</a:t>
                      </a:r>
                      <a:endParaRPr sz="800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b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996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US_10</a:t>
                      </a:r>
                      <a:endParaRPr sz="800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b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As a user of the detection system, I want an option to report a false positive classification so that I can help improve detection accuracy.</a:t>
                      </a:r>
                      <a:endParaRPr sz="800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b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Users can flag an incorrect detection for review.</a:t>
                      </a:r>
                      <a:endParaRPr sz="800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b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3</a:t>
                      </a:r>
                      <a:endParaRPr sz="800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b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88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TS_09</a:t>
                      </a:r>
                      <a:endParaRPr sz="800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b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Develop a notification system for real-time alerts so that users are informed of potential threats.</a:t>
                      </a:r>
                      <a:endParaRPr sz="800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b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Users receive accurate notifications for detected threats.</a:t>
                      </a:r>
                      <a:endParaRPr sz="800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b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8</a:t>
                      </a:r>
                      <a:endParaRPr sz="800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b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88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TS_10</a:t>
                      </a:r>
                      <a:endParaRPr sz="800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b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Develop a feedback mechanism for false positive reports so that the system can improve over time.</a:t>
                      </a:r>
                      <a:endParaRPr sz="800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b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Users can flag and submit incorrect classifications for review.</a:t>
                      </a:r>
                      <a:endParaRPr sz="800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b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3</a:t>
                      </a:r>
                      <a:endParaRPr sz="800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b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88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US_04 (Carry forward)</a:t>
                      </a:r>
                      <a:endParaRPr sz="800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b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As a platform administrator, I want to manage user roles and permissions so that I can control access levels.</a:t>
                      </a:r>
                      <a:endParaRPr sz="800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b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System supports different access levels for users and admins.</a:t>
                      </a:r>
                      <a:endParaRPr sz="800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b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8</a:t>
                      </a:r>
                      <a:endParaRPr sz="800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b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88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TS_03 </a:t>
                      </a:r>
                      <a:r>
                        <a:rPr lang="en" sz="800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(Carry forward)</a:t>
                      </a:r>
                      <a:endParaRPr sz="800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b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Implement OAuth authentication for secure user access so that users can log in securely.</a:t>
                      </a:r>
                      <a:endParaRPr sz="800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b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User authentication is secure, and access tokens work correctly.</a:t>
                      </a:r>
                      <a:endParaRPr sz="800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b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5</a:t>
                      </a:r>
                      <a:endParaRPr sz="800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19050" marB="19050" marR="28575" marL="28575" anchor="b">
                    <a:lnL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3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8" name="Shape 1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" name="Google Shape;1229;p65"/>
          <p:cNvSpPr txBox="1"/>
          <p:nvPr>
            <p:ph type="title"/>
          </p:nvPr>
        </p:nvSpPr>
        <p:spPr>
          <a:xfrm>
            <a:off x="718150" y="540000"/>
            <a:ext cx="7705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Application Screenshots</a:t>
            </a:r>
            <a:endParaRPr/>
          </a:p>
        </p:txBody>
      </p:sp>
      <p:pic>
        <p:nvPicPr>
          <p:cNvPr id="1230" name="Google Shape;1230;p65" title="Screenshot 2025-03-11 at 4.22.08 PM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2825" y="1167700"/>
            <a:ext cx="7510682" cy="37260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30"/>
          <p:cNvSpPr/>
          <p:nvPr/>
        </p:nvSpPr>
        <p:spPr>
          <a:xfrm>
            <a:off x="713225" y="510300"/>
            <a:ext cx="7704000" cy="632100"/>
          </a:xfrm>
          <a:prstGeom prst="snip2DiagRect">
            <a:avLst>
              <a:gd fmla="val 0" name="adj1"/>
              <a:gd fmla="val 22148" name="adj2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6" name="Google Shape;406;p30"/>
          <p:cNvSpPr txBox="1"/>
          <p:nvPr>
            <p:ph idx="6" type="title"/>
          </p:nvPr>
        </p:nvSpPr>
        <p:spPr>
          <a:xfrm>
            <a:off x="718150" y="540000"/>
            <a:ext cx="7705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Team Members</a:t>
            </a:r>
            <a:endParaRPr/>
          </a:p>
        </p:txBody>
      </p:sp>
      <p:grpSp>
        <p:nvGrpSpPr>
          <p:cNvPr id="407" name="Google Shape;407;p30"/>
          <p:cNvGrpSpPr/>
          <p:nvPr/>
        </p:nvGrpSpPr>
        <p:grpSpPr>
          <a:xfrm>
            <a:off x="8699757" y="487596"/>
            <a:ext cx="288601" cy="1096693"/>
            <a:chOff x="1006700" y="2603975"/>
            <a:chExt cx="55450" cy="210700"/>
          </a:xfrm>
        </p:grpSpPr>
        <p:sp>
          <p:nvSpPr>
            <p:cNvPr id="408" name="Google Shape;408;p30"/>
            <p:cNvSpPr/>
            <p:nvPr/>
          </p:nvSpPr>
          <p:spPr>
            <a:xfrm>
              <a:off x="1006700" y="2629975"/>
              <a:ext cx="55450" cy="3850"/>
            </a:xfrm>
            <a:custGeom>
              <a:rect b="b" l="l" r="r" t="t"/>
              <a:pathLst>
                <a:path extrusionOk="0" h="154" w="2218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" name="Google Shape;409;p30"/>
            <p:cNvSpPr/>
            <p:nvPr/>
          </p:nvSpPr>
          <p:spPr>
            <a:xfrm>
              <a:off x="1032700" y="2603975"/>
              <a:ext cx="3850" cy="55450"/>
            </a:xfrm>
            <a:custGeom>
              <a:rect b="b" l="l" r="r" t="t"/>
              <a:pathLst>
                <a:path extrusionOk="0" h="2218" w="154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" name="Google Shape;410;p30"/>
            <p:cNvSpPr/>
            <p:nvPr/>
          </p:nvSpPr>
          <p:spPr>
            <a:xfrm>
              <a:off x="1006700" y="2707200"/>
              <a:ext cx="55450" cy="3850"/>
            </a:xfrm>
            <a:custGeom>
              <a:rect b="b" l="l" r="r" t="t"/>
              <a:pathLst>
                <a:path extrusionOk="0" h="154" w="2218">
                  <a:moveTo>
                    <a:pt x="0" y="1"/>
                  </a:moveTo>
                  <a:lnTo>
                    <a:pt x="0" y="154"/>
                  </a:lnTo>
                  <a:lnTo>
                    <a:pt x="2218" y="154"/>
                  </a:lnTo>
                  <a:lnTo>
                    <a:pt x="22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" name="Google Shape;411;p30"/>
            <p:cNvSpPr/>
            <p:nvPr/>
          </p:nvSpPr>
          <p:spPr>
            <a:xfrm>
              <a:off x="1032700" y="2681600"/>
              <a:ext cx="3850" cy="55450"/>
            </a:xfrm>
            <a:custGeom>
              <a:rect b="b" l="l" r="r" t="t"/>
              <a:pathLst>
                <a:path extrusionOk="0" h="2218" w="154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" name="Google Shape;412;p30"/>
            <p:cNvSpPr/>
            <p:nvPr/>
          </p:nvSpPr>
          <p:spPr>
            <a:xfrm>
              <a:off x="1006700" y="2785225"/>
              <a:ext cx="55450" cy="3850"/>
            </a:xfrm>
            <a:custGeom>
              <a:rect b="b" l="l" r="r" t="t"/>
              <a:pathLst>
                <a:path extrusionOk="0" h="154" w="2218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" name="Google Shape;413;p30"/>
            <p:cNvSpPr/>
            <p:nvPr/>
          </p:nvSpPr>
          <p:spPr>
            <a:xfrm>
              <a:off x="1032700" y="2759225"/>
              <a:ext cx="3850" cy="55450"/>
            </a:xfrm>
            <a:custGeom>
              <a:rect b="b" l="l" r="r" t="t"/>
              <a:pathLst>
                <a:path extrusionOk="0" h="2218" w="154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14" name="Google Shape;414;p30"/>
          <p:cNvGrpSpPr/>
          <p:nvPr/>
        </p:nvGrpSpPr>
        <p:grpSpPr>
          <a:xfrm rot="5400000">
            <a:off x="759157" y="4251096"/>
            <a:ext cx="288601" cy="1096693"/>
            <a:chOff x="1006700" y="2603975"/>
            <a:chExt cx="55450" cy="210700"/>
          </a:xfrm>
        </p:grpSpPr>
        <p:sp>
          <p:nvSpPr>
            <p:cNvPr id="415" name="Google Shape;415;p30"/>
            <p:cNvSpPr/>
            <p:nvPr/>
          </p:nvSpPr>
          <p:spPr>
            <a:xfrm>
              <a:off x="1006700" y="2629975"/>
              <a:ext cx="55450" cy="3850"/>
            </a:xfrm>
            <a:custGeom>
              <a:rect b="b" l="l" r="r" t="t"/>
              <a:pathLst>
                <a:path extrusionOk="0" h="154" w="2218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" name="Google Shape;416;p30"/>
            <p:cNvSpPr/>
            <p:nvPr/>
          </p:nvSpPr>
          <p:spPr>
            <a:xfrm>
              <a:off x="1032700" y="2603975"/>
              <a:ext cx="3850" cy="55450"/>
            </a:xfrm>
            <a:custGeom>
              <a:rect b="b" l="l" r="r" t="t"/>
              <a:pathLst>
                <a:path extrusionOk="0" h="2218" w="154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" name="Google Shape;417;p30"/>
            <p:cNvSpPr/>
            <p:nvPr/>
          </p:nvSpPr>
          <p:spPr>
            <a:xfrm>
              <a:off x="1006700" y="2707200"/>
              <a:ext cx="55450" cy="3850"/>
            </a:xfrm>
            <a:custGeom>
              <a:rect b="b" l="l" r="r" t="t"/>
              <a:pathLst>
                <a:path extrusionOk="0" h="154" w="2218">
                  <a:moveTo>
                    <a:pt x="0" y="1"/>
                  </a:moveTo>
                  <a:lnTo>
                    <a:pt x="0" y="154"/>
                  </a:lnTo>
                  <a:lnTo>
                    <a:pt x="2218" y="154"/>
                  </a:lnTo>
                  <a:lnTo>
                    <a:pt x="22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" name="Google Shape;418;p30"/>
            <p:cNvSpPr/>
            <p:nvPr/>
          </p:nvSpPr>
          <p:spPr>
            <a:xfrm>
              <a:off x="1032700" y="2681600"/>
              <a:ext cx="3850" cy="55450"/>
            </a:xfrm>
            <a:custGeom>
              <a:rect b="b" l="l" r="r" t="t"/>
              <a:pathLst>
                <a:path extrusionOk="0" h="2218" w="154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" name="Google Shape;419;p30"/>
            <p:cNvSpPr/>
            <p:nvPr/>
          </p:nvSpPr>
          <p:spPr>
            <a:xfrm>
              <a:off x="1006700" y="2785225"/>
              <a:ext cx="55450" cy="3850"/>
            </a:xfrm>
            <a:custGeom>
              <a:rect b="b" l="l" r="r" t="t"/>
              <a:pathLst>
                <a:path extrusionOk="0" h="154" w="2218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" name="Google Shape;420;p30"/>
            <p:cNvSpPr/>
            <p:nvPr/>
          </p:nvSpPr>
          <p:spPr>
            <a:xfrm>
              <a:off x="1032700" y="2759225"/>
              <a:ext cx="3850" cy="55450"/>
            </a:xfrm>
            <a:custGeom>
              <a:rect b="b" l="l" r="r" t="t"/>
              <a:pathLst>
                <a:path extrusionOk="0" h="2218" w="154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21" name="Google Shape;421;p30"/>
          <p:cNvGrpSpPr/>
          <p:nvPr/>
        </p:nvGrpSpPr>
        <p:grpSpPr>
          <a:xfrm>
            <a:off x="142093" y="220619"/>
            <a:ext cx="464268" cy="431989"/>
            <a:chOff x="827350" y="3629733"/>
            <a:chExt cx="1431600" cy="1332067"/>
          </a:xfrm>
        </p:grpSpPr>
        <p:sp>
          <p:nvSpPr>
            <p:cNvPr id="422" name="Google Shape;422;p30"/>
            <p:cNvSpPr/>
            <p:nvPr/>
          </p:nvSpPr>
          <p:spPr>
            <a:xfrm>
              <a:off x="827350" y="3629733"/>
              <a:ext cx="778157" cy="1291383"/>
            </a:xfrm>
            <a:custGeom>
              <a:rect b="b" l="l" r="r" t="t"/>
              <a:pathLst>
                <a:path extrusionOk="0" h="22822" w="13752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" name="Google Shape;423;p30"/>
            <p:cNvSpPr/>
            <p:nvPr/>
          </p:nvSpPr>
          <p:spPr>
            <a:xfrm>
              <a:off x="1180440" y="4291834"/>
              <a:ext cx="1078510" cy="669966"/>
            </a:xfrm>
            <a:custGeom>
              <a:rect b="b" l="l" r="r" t="t"/>
              <a:pathLst>
                <a:path extrusionOk="0" h="11840" w="1906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" name="Google Shape;424;p30"/>
            <p:cNvSpPr/>
            <p:nvPr/>
          </p:nvSpPr>
          <p:spPr>
            <a:xfrm>
              <a:off x="1251454" y="3629733"/>
              <a:ext cx="1007496" cy="702842"/>
            </a:xfrm>
            <a:custGeom>
              <a:rect b="b" l="l" r="r" t="t"/>
              <a:pathLst>
                <a:path extrusionOk="0" h="12421" w="17805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25" name="Google Shape;425;p30"/>
          <p:cNvSpPr txBox="1"/>
          <p:nvPr>
            <p:ph type="title"/>
          </p:nvPr>
        </p:nvSpPr>
        <p:spPr>
          <a:xfrm rot="-1114">
            <a:off x="726775" y="3174050"/>
            <a:ext cx="2778300" cy="82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/>
              <a:t>Abisainath</a:t>
            </a:r>
            <a:endParaRPr/>
          </a:p>
        </p:txBody>
      </p:sp>
      <p:sp>
        <p:nvSpPr>
          <p:cNvPr id="426" name="Google Shape;426;p30"/>
          <p:cNvSpPr txBox="1"/>
          <p:nvPr>
            <p:ph idx="1" type="subTitle"/>
          </p:nvPr>
        </p:nvSpPr>
        <p:spPr>
          <a:xfrm rot="371">
            <a:off x="726775" y="3982152"/>
            <a:ext cx="2778300" cy="4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Backend Developer</a:t>
            </a:r>
            <a:endParaRPr/>
          </a:p>
        </p:txBody>
      </p:sp>
      <p:grpSp>
        <p:nvGrpSpPr>
          <p:cNvPr id="427" name="Google Shape;427;p30"/>
          <p:cNvGrpSpPr/>
          <p:nvPr/>
        </p:nvGrpSpPr>
        <p:grpSpPr>
          <a:xfrm rot="5400000">
            <a:off x="3502357" y="4251096"/>
            <a:ext cx="288601" cy="1096693"/>
            <a:chOff x="1006700" y="2603975"/>
            <a:chExt cx="55450" cy="210700"/>
          </a:xfrm>
        </p:grpSpPr>
        <p:sp>
          <p:nvSpPr>
            <p:cNvPr id="428" name="Google Shape;428;p30"/>
            <p:cNvSpPr/>
            <p:nvPr/>
          </p:nvSpPr>
          <p:spPr>
            <a:xfrm>
              <a:off x="1006700" y="2629975"/>
              <a:ext cx="55450" cy="3850"/>
            </a:xfrm>
            <a:custGeom>
              <a:rect b="b" l="l" r="r" t="t"/>
              <a:pathLst>
                <a:path extrusionOk="0" h="154" w="2218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" name="Google Shape;429;p30"/>
            <p:cNvSpPr/>
            <p:nvPr/>
          </p:nvSpPr>
          <p:spPr>
            <a:xfrm>
              <a:off x="1032700" y="2603975"/>
              <a:ext cx="3850" cy="55450"/>
            </a:xfrm>
            <a:custGeom>
              <a:rect b="b" l="l" r="r" t="t"/>
              <a:pathLst>
                <a:path extrusionOk="0" h="2218" w="154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" name="Google Shape;430;p30"/>
            <p:cNvSpPr/>
            <p:nvPr/>
          </p:nvSpPr>
          <p:spPr>
            <a:xfrm>
              <a:off x="1006700" y="2707200"/>
              <a:ext cx="55450" cy="3850"/>
            </a:xfrm>
            <a:custGeom>
              <a:rect b="b" l="l" r="r" t="t"/>
              <a:pathLst>
                <a:path extrusionOk="0" h="154" w="2218">
                  <a:moveTo>
                    <a:pt x="0" y="1"/>
                  </a:moveTo>
                  <a:lnTo>
                    <a:pt x="0" y="154"/>
                  </a:lnTo>
                  <a:lnTo>
                    <a:pt x="2218" y="154"/>
                  </a:lnTo>
                  <a:lnTo>
                    <a:pt x="22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" name="Google Shape;431;p30"/>
            <p:cNvSpPr/>
            <p:nvPr/>
          </p:nvSpPr>
          <p:spPr>
            <a:xfrm>
              <a:off x="1032700" y="2681600"/>
              <a:ext cx="3850" cy="55450"/>
            </a:xfrm>
            <a:custGeom>
              <a:rect b="b" l="l" r="r" t="t"/>
              <a:pathLst>
                <a:path extrusionOk="0" h="2218" w="154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" name="Google Shape;432;p30"/>
            <p:cNvSpPr/>
            <p:nvPr/>
          </p:nvSpPr>
          <p:spPr>
            <a:xfrm>
              <a:off x="1006700" y="2785225"/>
              <a:ext cx="55450" cy="3850"/>
            </a:xfrm>
            <a:custGeom>
              <a:rect b="b" l="l" r="r" t="t"/>
              <a:pathLst>
                <a:path extrusionOk="0" h="154" w="2218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" name="Google Shape;433;p30"/>
            <p:cNvSpPr/>
            <p:nvPr/>
          </p:nvSpPr>
          <p:spPr>
            <a:xfrm>
              <a:off x="1032700" y="2759225"/>
              <a:ext cx="3850" cy="55450"/>
            </a:xfrm>
            <a:custGeom>
              <a:rect b="b" l="l" r="r" t="t"/>
              <a:pathLst>
                <a:path extrusionOk="0" h="2218" w="154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34" name="Google Shape;434;p30"/>
          <p:cNvSpPr txBox="1"/>
          <p:nvPr>
            <p:ph type="title"/>
          </p:nvPr>
        </p:nvSpPr>
        <p:spPr>
          <a:xfrm rot="-1114">
            <a:off x="3469975" y="3174050"/>
            <a:ext cx="2778300" cy="82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/>
              <a:t>Shoib Khan Patan</a:t>
            </a:r>
            <a:endParaRPr/>
          </a:p>
        </p:txBody>
      </p:sp>
      <p:sp>
        <p:nvSpPr>
          <p:cNvPr id="435" name="Google Shape;435;p30"/>
          <p:cNvSpPr txBox="1"/>
          <p:nvPr>
            <p:ph idx="1" type="subTitle"/>
          </p:nvPr>
        </p:nvSpPr>
        <p:spPr>
          <a:xfrm rot="371">
            <a:off x="3469975" y="3982152"/>
            <a:ext cx="2778300" cy="4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Backend Developer</a:t>
            </a:r>
            <a:endParaRPr/>
          </a:p>
        </p:txBody>
      </p:sp>
      <p:sp>
        <p:nvSpPr>
          <p:cNvPr id="436" name="Google Shape;436;p30"/>
          <p:cNvSpPr txBox="1"/>
          <p:nvPr>
            <p:ph type="title"/>
          </p:nvPr>
        </p:nvSpPr>
        <p:spPr>
          <a:xfrm rot="-1114">
            <a:off x="6155175" y="3174050"/>
            <a:ext cx="2778300" cy="82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/>
              <a:t>Dhanush Kolapalli</a:t>
            </a:r>
            <a:endParaRPr/>
          </a:p>
        </p:txBody>
      </p:sp>
      <p:sp>
        <p:nvSpPr>
          <p:cNvPr id="437" name="Google Shape;437;p30"/>
          <p:cNvSpPr txBox="1"/>
          <p:nvPr>
            <p:ph idx="1" type="subTitle"/>
          </p:nvPr>
        </p:nvSpPr>
        <p:spPr>
          <a:xfrm rot="371">
            <a:off x="6155175" y="3982152"/>
            <a:ext cx="2778300" cy="4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Machine Learning Engineer</a:t>
            </a:r>
            <a:endParaRPr/>
          </a:p>
        </p:txBody>
      </p:sp>
      <p:pic>
        <p:nvPicPr>
          <p:cNvPr id="438" name="Google Shape;438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93325" y="1451126"/>
            <a:ext cx="1867300" cy="1711011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31580" y="1458400"/>
            <a:ext cx="2286821" cy="171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Google Shape;440;p3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820044" y="1458400"/>
            <a:ext cx="1307930" cy="171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66"/>
          <p:cNvSpPr txBox="1"/>
          <p:nvPr>
            <p:ph type="title"/>
          </p:nvPr>
        </p:nvSpPr>
        <p:spPr>
          <a:xfrm>
            <a:off x="718150" y="540000"/>
            <a:ext cx="7705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Application Screenshots</a:t>
            </a:r>
            <a:endParaRPr/>
          </a:p>
        </p:txBody>
      </p:sp>
      <p:pic>
        <p:nvPicPr>
          <p:cNvPr id="1236" name="Google Shape;1236;p66" title="Screenshot 2025-03-11 at 4.23.13 PM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6975" y="1177425"/>
            <a:ext cx="8117924" cy="372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0" name="Shape 1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1" name="Google Shape;1241;p67"/>
          <p:cNvSpPr txBox="1"/>
          <p:nvPr>
            <p:ph type="title"/>
          </p:nvPr>
        </p:nvSpPr>
        <p:spPr>
          <a:xfrm>
            <a:off x="718150" y="540000"/>
            <a:ext cx="7705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Application Screenshots</a:t>
            </a:r>
            <a:endParaRPr/>
          </a:p>
        </p:txBody>
      </p:sp>
      <p:pic>
        <p:nvPicPr>
          <p:cNvPr id="1242" name="Google Shape;1242;p67" title="Screenshot 2025-04-08 at 3.25.12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9600"/>
            <a:ext cx="8839204" cy="28356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6" name="Shape 1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7" name="Google Shape;1247;p68"/>
          <p:cNvSpPr txBox="1"/>
          <p:nvPr>
            <p:ph type="title"/>
          </p:nvPr>
        </p:nvSpPr>
        <p:spPr>
          <a:xfrm>
            <a:off x="718150" y="540000"/>
            <a:ext cx="7705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Application Screenshots</a:t>
            </a:r>
            <a:endParaRPr/>
          </a:p>
        </p:txBody>
      </p:sp>
      <p:pic>
        <p:nvPicPr>
          <p:cNvPr id="1248" name="Google Shape;1248;p68" title="Screenshot 2025-04-08 at 3.26.05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9625" y="1265100"/>
            <a:ext cx="6589681" cy="3726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2" name="Shape 1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3" name="Google Shape;1253;p69"/>
          <p:cNvSpPr txBox="1"/>
          <p:nvPr>
            <p:ph type="title"/>
          </p:nvPr>
        </p:nvSpPr>
        <p:spPr>
          <a:xfrm>
            <a:off x="718150" y="540000"/>
            <a:ext cx="7705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API Screenshots</a:t>
            </a:r>
            <a:endParaRPr/>
          </a:p>
        </p:txBody>
      </p:sp>
      <p:pic>
        <p:nvPicPr>
          <p:cNvPr id="1254" name="Google Shape;1254;p69" title="Screenshot 2025-04-08 at 3.29.39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400" y="1176925"/>
            <a:ext cx="7455626" cy="372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55" name="Google Shape;1255;p69"/>
          <p:cNvSpPr/>
          <p:nvPr/>
        </p:nvSpPr>
        <p:spPr>
          <a:xfrm>
            <a:off x="8518075" y="234275"/>
            <a:ext cx="195900" cy="1890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Karla"/>
              <a:ea typeface="Karla"/>
              <a:cs typeface="Karla"/>
              <a:sym typeface="Karla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9" name="Shape 1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0" name="Google Shape;1260;p70"/>
          <p:cNvSpPr txBox="1"/>
          <p:nvPr>
            <p:ph type="title"/>
          </p:nvPr>
        </p:nvSpPr>
        <p:spPr>
          <a:xfrm>
            <a:off x="718150" y="540000"/>
            <a:ext cx="7705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Github Wikipage Link</a:t>
            </a:r>
            <a:endParaRPr/>
          </a:p>
        </p:txBody>
      </p:sp>
      <p:sp>
        <p:nvSpPr>
          <p:cNvPr id="1261" name="Google Shape;1261;p70"/>
          <p:cNvSpPr txBox="1"/>
          <p:nvPr/>
        </p:nvSpPr>
        <p:spPr>
          <a:xfrm>
            <a:off x="1336400" y="1581975"/>
            <a:ext cx="5469000" cy="20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sng" cap="none" strike="noStrike">
                <a:solidFill>
                  <a:schemeClr val="hlink"/>
                </a:solidFill>
                <a:latin typeface="Karla"/>
                <a:ea typeface="Karla"/>
                <a:cs typeface="Karla"/>
                <a:sym typeface="Karla"/>
                <a:hlinkClick r:id="rId3"/>
              </a:rPr>
              <a:t>https://github.com/htmw/2025S-Tech-Titans/wiki</a:t>
            </a:r>
            <a:endParaRPr b="0" i="0" sz="1400" u="none" cap="none" strike="noStrike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5" name="Shape 1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6" name="Google Shape;1266;p71"/>
          <p:cNvSpPr txBox="1"/>
          <p:nvPr>
            <p:ph type="title"/>
          </p:nvPr>
        </p:nvSpPr>
        <p:spPr>
          <a:xfrm>
            <a:off x="719100" y="1778400"/>
            <a:ext cx="7705800" cy="123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Application Demo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0" name="Shape 1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1" name="Google Shape;1271;p72"/>
          <p:cNvSpPr txBox="1"/>
          <p:nvPr>
            <p:ph idx="1" type="subTitle"/>
          </p:nvPr>
        </p:nvSpPr>
        <p:spPr>
          <a:xfrm>
            <a:off x="2109048" y="1553404"/>
            <a:ext cx="23154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2" name="Google Shape;1272;p72"/>
          <p:cNvSpPr txBox="1"/>
          <p:nvPr>
            <p:ph idx="2" type="subTitle"/>
          </p:nvPr>
        </p:nvSpPr>
        <p:spPr>
          <a:xfrm>
            <a:off x="2109047" y="1915655"/>
            <a:ext cx="2315400" cy="4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3" name="Google Shape;1273;p72"/>
          <p:cNvSpPr txBox="1"/>
          <p:nvPr>
            <p:ph idx="3" type="subTitle"/>
          </p:nvPr>
        </p:nvSpPr>
        <p:spPr>
          <a:xfrm>
            <a:off x="4708749" y="1553404"/>
            <a:ext cx="23262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4" name="Google Shape;1274;p72"/>
          <p:cNvSpPr txBox="1"/>
          <p:nvPr>
            <p:ph idx="4" type="subTitle"/>
          </p:nvPr>
        </p:nvSpPr>
        <p:spPr>
          <a:xfrm>
            <a:off x="4708753" y="1915655"/>
            <a:ext cx="2326200" cy="4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5" name="Google Shape;1275;p72"/>
          <p:cNvSpPr txBox="1"/>
          <p:nvPr>
            <p:ph idx="5" type="subTitle"/>
          </p:nvPr>
        </p:nvSpPr>
        <p:spPr>
          <a:xfrm>
            <a:off x="2109048" y="3102807"/>
            <a:ext cx="23133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6" name="Google Shape;1276;p72"/>
          <p:cNvSpPr txBox="1"/>
          <p:nvPr>
            <p:ph idx="6" type="subTitle"/>
          </p:nvPr>
        </p:nvSpPr>
        <p:spPr>
          <a:xfrm>
            <a:off x="2109047" y="3462836"/>
            <a:ext cx="2313300" cy="4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7" name="Google Shape;1277;p72"/>
          <p:cNvSpPr txBox="1"/>
          <p:nvPr>
            <p:ph idx="7" type="subTitle"/>
          </p:nvPr>
        </p:nvSpPr>
        <p:spPr>
          <a:xfrm>
            <a:off x="4708750" y="3102806"/>
            <a:ext cx="23262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8" name="Google Shape;1278;p72"/>
          <p:cNvSpPr txBox="1"/>
          <p:nvPr>
            <p:ph idx="8" type="subTitle"/>
          </p:nvPr>
        </p:nvSpPr>
        <p:spPr>
          <a:xfrm>
            <a:off x="4708753" y="3462836"/>
            <a:ext cx="2326200" cy="4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9" name="Google Shape;1279;p72"/>
          <p:cNvSpPr txBox="1"/>
          <p:nvPr>
            <p:ph type="title"/>
          </p:nvPr>
        </p:nvSpPr>
        <p:spPr>
          <a:xfrm>
            <a:off x="718150" y="540000"/>
            <a:ext cx="7705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80" name="Google Shape;1280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500" y="0"/>
            <a:ext cx="8878976" cy="4994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31"/>
          <p:cNvSpPr/>
          <p:nvPr/>
        </p:nvSpPr>
        <p:spPr>
          <a:xfrm>
            <a:off x="713225" y="510300"/>
            <a:ext cx="7704000" cy="632100"/>
          </a:xfrm>
          <a:prstGeom prst="snip2DiagRect">
            <a:avLst>
              <a:gd fmla="val 0" name="adj1"/>
              <a:gd fmla="val 22148" name="adj2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6" name="Google Shape;446;p31"/>
          <p:cNvSpPr txBox="1"/>
          <p:nvPr>
            <p:ph idx="6" type="title"/>
          </p:nvPr>
        </p:nvSpPr>
        <p:spPr>
          <a:xfrm>
            <a:off x="718150" y="540000"/>
            <a:ext cx="7705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Team Members</a:t>
            </a:r>
            <a:endParaRPr/>
          </a:p>
        </p:txBody>
      </p:sp>
      <p:grpSp>
        <p:nvGrpSpPr>
          <p:cNvPr id="447" name="Google Shape;447;p31"/>
          <p:cNvGrpSpPr/>
          <p:nvPr/>
        </p:nvGrpSpPr>
        <p:grpSpPr>
          <a:xfrm rot="5400000">
            <a:off x="759157" y="4251096"/>
            <a:ext cx="288601" cy="1096693"/>
            <a:chOff x="1006700" y="2603975"/>
            <a:chExt cx="55450" cy="210700"/>
          </a:xfrm>
        </p:grpSpPr>
        <p:sp>
          <p:nvSpPr>
            <p:cNvPr id="448" name="Google Shape;448;p31"/>
            <p:cNvSpPr/>
            <p:nvPr/>
          </p:nvSpPr>
          <p:spPr>
            <a:xfrm>
              <a:off x="1006700" y="2629975"/>
              <a:ext cx="55450" cy="3850"/>
            </a:xfrm>
            <a:custGeom>
              <a:rect b="b" l="l" r="r" t="t"/>
              <a:pathLst>
                <a:path extrusionOk="0" h="154" w="2218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" name="Google Shape;449;p31"/>
            <p:cNvSpPr/>
            <p:nvPr/>
          </p:nvSpPr>
          <p:spPr>
            <a:xfrm>
              <a:off x="1032700" y="2603975"/>
              <a:ext cx="3850" cy="55450"/>
            </a:xfrm>
            <a:custGeom>
              <a:rect b="b" l="l" r="r" t="t"/>
              <a:pathLst>
                <a:path extrusionOk="0" h="2218" w="154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" name="Google Shape;450;p31"/>
            <p:cNvSpPr/>
            <p:nvPr/>
          </p:nvSpPr>
          <p:spPr>
            <a:xfrm>
              <a:off x="1006700" y="2707200"/>
              <a:ext cx="55450" cy="3850"/>
            </a:xfrm>
            <a:custGeom>
              <a:rect b="b" l="l" r="r" t="t"/>
              <a:pathLst>
                <a:path extrusionOk="0" h="154" w="2218">
                  <a:moveTo>
                    <a:pt x="0" y="1"/>
                  </a:moveTo>
                  <a:lnTo>
                    <a:pt x="0" y="154"/>
                  </a:lnTo>
                  <a:lnTo>
                    <a:pt x="2218" y="154"/>
                  </a:lnTo>
                  <a:lnTo>
                    <a:pt x="22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" name="Google Shape;451;p31"/>
            <p:cNvSpPr/>
            <p:nvPr/>
          </p:nvSpPr>
          <p:spPr>
            <a:xfrm>
              <a:off x="1032700" y="2681600"/>
              <a:ext cx="3850" cy="55450"/>
            </a:xfrm>
            <a:custGeom>
              <a:rect b="b" l="l" r="r" t="t"/>
              <a:pathLst>
                <a:path extrusionOk="0" h="2218" w="154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" name="Google Shape;452;p31"/>
            <p:cNvSpPr/>
            <p:nvPr/>
          </p:nvSpPr>
          <p:spPr>
            <a:xfrm>
              <a:off x="1006700" y="2785225"/>
              <a:ext cx="55450" cy="3850"/>
            </a:xfrm>
            <a:custGeom>
              <a:rect b="b" l="l" r="r" t="t"/>
              <a:pathLst>
                <a:path extrusionOk="0" h="154" w="2218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" name="Google Shape;453;p31"/>
            <p:cNvSpPr/>
            <p:nvPr/>
          </p:nvSpPr>
          <p:spPr>
            <a:xfrm>
              <a:off x="1032700" y="2759225"/>
              <a:ext cx="3850" cy="55450"/>
            </a:xfrm>
            <a:custGeom>
              <a:rect b="b" l="l" r="r" t="t"/>
              <a:pathLst>
                <a:path extrusionOk="0" h="2218" w="154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54" name="Google Shape;454;p31"/>
          <p:cNvGrpSpPr/>
          <p:nvPr/>
        </p:nvGrpSpPr>
        <p:grpSpPr>
          <a:xfrm>
            <a:off x="142093" y="220619"/>
            <a:ext cx="464268" cy="431989"/>
            <a:chOff x="827350" y="3629733"/>
            <a:chExt cx="1431600" cy="1332067"/>
          </a:xfrm>
        </p:grpSpPr>
        <p:sp>
          <p:nvSpPr>
            <p:cNvPr id="455" name="Google Shape;455;p31"/>
            <p:cNvSpPr/>
            <p:nvPr/>
          </p:nvSpPr>
          <p:spPr>
            <a:xfrm>
              <a:off x="827350" y="3629733"/>
              <a:ext cx="778157" cy="1291383"/>
            </a:xfrm>
            <a:custGeom>
              <a:rect b="b" l="l" r="r" t="t"/>
              <a:pathLst>
                <a:path extrusionOk="0" h="22822" w="13752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" name="Google Shape;456;p31"/>
            <p:cNvSpPr/>
            <p:nvPr/>
          </p:nvSpPr>
          <p:spPr>
            <a:xfrm>
              <a:off x="1180440" y="4291834"/>
              <a:ext cx="1078510" cy="669966"/>
            </a:xfrm>
            <a:custGeom>
              <a:rect b="b" l="l" r="r" t="t"/>
              <a:pathLst>
                <a:path extrusionOk="0" h="11840" w="1906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" name="Google Shape;457;p31"/>
            <p:cNvSpPr/>
            <p:nvPr/>
          </p:nvSpPr>
          <p:spPr>
            <a:xfrm>
              <a:off x="1251454" y="3629733"/>
              <a:ext cx="1007496" cy="702842"/>
            </a:xfrm>
            <a:custGeom>
              <a:rect b="b" l="l" r="r" t="t"/>
              <a:pathLst>
                <a:path extrusionOk="0" h="12421" w="17805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58" name="Google Shape;458;p31"/>
          <p:cNvGrpSpPr/>
          <p:nvPr/>
        </p:nvGrpSpPr>
        <p:grpSpPr>
          <a:xfrm rot="5400000">
            <a:off x="3502357" y="4251096"/>
            <a:ext cx="288601" cy="1096693"/>
            <a:chOff x="1006700" y="2603975"/>
            <a:chExt cx="55450" cy="210700"/>
          </a:xfrm>
        </p:grpSpPr>
        <p:sp>
          <p:nvSpPr>
            <p:cNvPr id="459" name="Google Shape;459;p31"/>
            <p:cNvSpPr/>
            <p:nvPr/>
          </p:nvSpPr>
          <p:spPr>
            <a:xfrm>
              <a:off x="1006700" y="2629975"/>
              <a:ext cx="55450" cy="3850"/>
            </a:xfrm>
            <a:custGeom>
              <a:rect b="b" l="l" r="r" t="t"/>
              <a:pathLst>
                <a:path extrusionOk="0" h="154" w="2218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" name="Google Shape;460;p31"/>
            <p:cNvSpPr/>
            <p:nvPr/>
          </p:nvSpPr>
          <p:spPr>
            <a:xfrm>
              <a:off x="1032700" y="2603975"/>
              <a:ext cx="3850" cy="55450"/>
            </a:xfrm>
            <a:custGeom>
              <a:rect b="b" l="l" r="r" t="t"/>
              <a:pathLst>
                <a:path extrusionOk="0" h="2218" w="154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" name="Google Shape;461;p31"/>
            <p:cNvSpPr/>
            <p:nvPr/>
          </p:nvSpPr>
          <p:spPr>
            <a:xfrm>
              <a:off x="1006700" y="2707200"/>
              <a:ext cx="55450" cy="3850"/>
            </a:xfrm>
            <a:custGeom>
              <a:rect b="b" l="l" r="r" t="t"/>
              <a:pathLst>
                <a:path extrusionOk="0" h="154" w="2218">
                  <a:moveTo>
                    <a:pt x="0" y="1"/>
                  </a:moveTo>
                  <a:lnTo>
                    <a:pt x="0" y="154"/>
                  </a:lnTo>
                  <a:lnTo>
                    <a:pt x="2218" y="154"/>
                  </a:lnTo>
                  <a:lnTo>
                    <a:pt x="22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" name="Google Shape;462;p31"/>
            <p:cNvSpPr/>
            <p:nvPr/>
          </p:nvSpPr>
          <p:spPr>
            <a:xfrm>
              <a:off x="1032700" y="2681600"/>
              <a:ext cx="3850" cy="55450"/>
            </a:xfrm>
            <a:custGeom>
              <a:rect b="b" l="l" r="r" t="t"/>
              <a:pathLst>
                <a:path extrusionOk="0" h="2218" w="154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" name="Google Shape;463;p31"/>
            <p:cNvSpPr/>
            <p:nvPr/>
          </p:nvSpPr>
          <p:spPr>
            <a:xfrm>
              <a:off x="1006700" y="2785225"/>
              <a:ext cx="55450" cy="3850"/>
            </a:xfrm>
            <a:custGeom>
              <a:rect b="b" l="l" r="r" t="t"/>
              <a:pathLst>
                <a:path extrusionOk="0" h="154" w="2218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" name="Google Shape;464;p31"/>
            <p:cNvSpPr/>
            <p:nvPr/>
          </p:nvSpPr>
          <p:spPr>
            <a:xfrm>
              <a:off x="1032700" y="2759225"/>
              <a:ext cx="3850" cy="55450"/>
            </a:xfrm>
            <a:custGeom>
              <a:rect b="b" l="l" r="r" t="t"/>
              <a:pathLst>
                <a:path extrusionOk="0" h="2218" w="154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5" name="Google Shape;465;p31"/>
          <p:cNvSpPr txBox="1"/>
          <p:nvPr>
            <p:ph type="title"/>
          </p:nvPr>
        </p:nvSpPr>
        <p:spPr>
          <a:xfrm rot="-1114">
            <a:off x="3469975" y="3174050"/>
            <a:ext cx="2778300" cy="82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/>
              <a:t>Neelkamal Rana</a:t>
            </a:r>
            <a:endParaRPr/>
          </a:p>
        </p:txBody>
      </p:sp>
      <p:sp>
        <p:nvSpPr>
          <p:cNvPr id="466" name="Google Shape;466;p31"/>
          <p:cNvSpPr txBox="1"/>
          <p:nvPr>
            <p:ph idx="1" type="subTitle"/>
          </p:nvPr>
        </p:nvSpPr>
        <p:spPr>
          <a:xfrm rot="371">
            <a:off x="3469975" y="3982152"/>
            <a:ext cx="2778300" cy="4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Full Stack Developer</a:t>
            </a:r>
            <a:endParaRPr/>
          </a:p>
        </p:txBody>
      </p:sp>
      <p:pic>
        <p:nvPicPr>
          <p:cNvPr id="467" name="Google Shape;467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10775" y="1301137"/>
            <a:ext cx="1096699" cy="19475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32"/>
          <p:cNvSpPr/>
          <p:nvPr/>
        </p:nvSpPr>
        <p:spPr>
          <a:xfrm>
            <a:off x="713225" y="510300"/>
            <a:ext cx="7704000" cy="632100"/>
          </a:xfrm>
          <a:prstGeom prst="snip2DiagRect">
            <a:avLst>
              <a:gd fmla="val 0" name="adj1"/>
              <a:gd fmla="val 22148" name="adj2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3" name="Google Shape;473;p32"/>
          <p:cNvSpPr txBox="1"/>
          <p:nvPr>
            <p:ph idx="6" type="title"/>
          </p:nvPr>
        </p:nvSpPr>
        <p:spPr>
          <a:xfrm>
            <a:off x="718150" y="540000"/>
            <a:ext cx="7705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/>
              <a:t>Improvements</a:t>
            </a:r>
            <a:endParaRPr/>
          </a:p>
        </p:txBody>
      </p:sp>
      <p:grpSp>
        <p:nvGrpSpPr>
          <p:cNvPr id="474" name="Google Shape;474;p32"/>
          <p:cNvGrpSpPr/>
          <p:nvPr/>
        </p:nvGrpSpPr>
        <p:grpSpPr>
          <a:xfrm rot="5400000">
            <a:off x="8219657" y="4333871"/>
            <a:ext cx="288601" cy="1096693"/>
            <a:chOff x="1006700" y="2603975"/>
            <a:chExt cx="55450" cy="210700"/>
          </a:xfrm>
        </p:grpSpPr>
        <p:sp>
          <p:nvSpPr>
            <p:cNvPr id="475" name="Google Shape;475;p32"/>
            <p:cNvSpPr/>
            <p:nvPr/>
          </p:nvSpPr>
          <p:spPr>
            <a:xfrm>
              <a:off x="1006700" y="2629975"/>
              <a:ext cx="55450" cy="3850"/>
            </a:xfrm>
            <a:custGeom>
              <a:rect b="b" l="l" r="r" t="t"/>
              <a:pathLst>
                <a:path extrusionOk="0" h="154" w="2218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" name="Google Shape;476;p32"/>
            <p:cNvSpPr/>
            <p:nvPr/>
          </p:nvSpPr>
          <p:spPr>
            <a:xfrm>
              <a:off x="1032700" y="2603975"/>
              <a:ext cx="3850" cy="55450"/>
            </a:xfrm>
            <a:custGeom>
              <a:rect b="b" l="l" r="r" t="t"/>
              <a:pathLst>
                <a:path extrusionOk="0" h="2218" w="154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" name="Google Shape;477;p32"/>
            <p:cNvSpPr/>
            <p:nvPr/>
          </p:nvSpPr>
          <p:spPr>
            <a:xfrm>
              <a:off x="1006700" y="2707200"/>
              <a:ext cx="55450" cy="3850"/>
            </a:xfrm>
            <a:custGeom>
              <a:rect b="b" l="l" r="r" t="t"/>
              <a:pathLst>
                <a:path extrusionOk="0" h="154" w="2218">
                  <a:moveTo>
                    <a:pt x="0" y="1"/>
                  </a:moveTo>
                  <a:lnTo>
                    <a:pt x="0" y="154"/>
                  </a:lnTo>
                  <a:lnTo>
                    <a:pt x="2218" y="154"/>
                  </a:lnTo>
                  <a:lnTo>
                    <a:pt x="22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" name="Google Shape;478;p32"/>
            <p:cNvSpPr/>
            <p:nvPr/>
          </p:nvSpPr>
          <p:spPr>
            <a:xfrm>
              <a:off x="1032700" y="2681600"/>
              <a:ext cx="3850" cy="55450"/>
            </a:xfrm>
            <a:custGeom>
              <a:rect b="b" l="l" r="r" t="t"/>
              <a:pathLst>
                <a:path extrusionOk="0" h="2218" w="154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" name="Google Shape;479;p32"/>
            <p:cNvSpPr/>
            <p:nvPr/>
          </p:nvSpPr>
          <p:spPr>
            <a:xfrm>
              <a:off x="1006700" y="2785225"/>
              <a:ext cx="55450" cy="3850"/>
            </a:xfrm>
            <a:custGeom>
              <a:rect b="b" l="l" r="r" t="t"/>
              <a:pathLst>
                <a:path extrusionOk="0" h="154" w="2218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" name="Google Shape;480;p32"/>
            <p:cNvSpPr/>
            <p:nvPr/>
          </p:nvSpPr>
          <p:spPr>
            <a:xfrm>
              <a:off x="1032700" y="2759225"/>
              <a:ext cx="3850" cy="55450"/>
            </a:xfrm>
            <a:custGeom>
              <a:rect b="b" l="l" r="r" t="t"/>
              <a:pathLst>
                <a:path extrusionOk="0" h="2218" w="154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81" name="Google Shape;481;p32"/>
          <p:cNvGrpSpPr/>
          <p:nvPr/>
        </p:nvGrpSpPr>
        <p:grpSpPr>
          <a:xfrm>
            <a:off x="541782" y="856397"/>
            <a:ext cx="820307" cy="763275"/>
            <a:chOff x="827350" y="3629733"/>
            <a:chExt cx="1431600" cy="1332067"/>
          </a:xfrm>
        </p:grpSpPr>
        <p:sp>
          <p:nvSpPr>
            <p:cNvPr id="482" name="Google Shape;482;p32"/>
            <p:cNvSpPr/>
            <p:nvPr/>
          </p:nvSpPr>
          <p:spPr>
            <a:xfrm>
              <a:off x="827350" y="3629733"/>
              <a:ext cx="778157" cy="1291383"/>
            </a:xfrm>
            <a:custGeom>
              <a:rect b="b" l="l" r="r" t="t"/>
              <a:pathLst>
                <a:path extrusionOk="0" h="22822" w="13752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" name="Google Shape;483;p32"/>
            <p:cNvSpPr/>
            <p:nvPr/>
          </p:nvSpPr>
          <p:spPr>
            <a:xfrm>
              <a:off x="1180440" y="4291834"/>
              <a:ext cx="1078510" cy="669966"/>
            </a:xfrm>
            <a:custGeom>
              <a:rect b="b" l="l" r="r" t="t"/>
              <a:pathLst>
                <a:path extrusionOk="0" h="11840" w="1906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" name="Google Shape;484;p32"/>
            <p:cNvSpPr/>
            <p:nvPr/>
          </p:nvSpPr>
          <p:spPr>
            <a:xfrm>
              <a:off x="1251454" y="3629733"/>
              <a:ext cx="1007496" cy="702842"/>
            </a:xfrm>
            <a:custGeom>
              <a:rect b="b" l="l" r="r" t="t"/>
              <a:pathLst>
                <a:path extrusionOk="0" h="12421" w="17805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85" name="Google Shape;485;p32"/>
          <p:cNvGrpSpPr/>
          <p:nvPr/>
        </p:nvGrpSpPr>
        <p:grpSpPr>
          <a:xfrm>
            <a:off x="1310019" y="324598"/>
            <a:ext cx="688313" cy="640458"/>
            <a:chOff x="827350" y="3629733"/>
            <a:chExt cx="1431600" cy="1332067"/>
          </a:xfrm>
        </p:grpSpPr>
        <p:sp>
          <p:nvSpPr>
            <p:cNvPr id="486" name="Google Shape;486;p32"/>
            <p:cNvSpPr/>
            <p:nvPr/>
          </p:nvSpPr>
          <p:spPr>
            <a:xfrm>
              <a:off x="827350" y="3629733"/>
              <a:ext cx="778157" cy="1291383"/>
            </a:xfrm>
            <a:custGeom>
              <a:rect b="b" l="l" r="r" t="t"/>
              <a:pathLst>
                <a:path extrusionOk="0" h="22822" w="13752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" name="Google Shape;487;p32"/>
            <p:cNvSpPr/>
            <p:nvPr/>
          </p:nvSpPr>
          <p:spPr>
            <a:xfrm>
              <a:off x="1180440" y="4291834"/>
              <a:ext cx="1078510" cy="669966"/>
            </a:xfrm>
            <a:custGeom>
              <a:rect b="b" l="l" r="r" t="t"/>
              <a:pathLst>
                <a:path extrusionOk="0" h="11840" w="1906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" name="Google Shape;488;p32"/>
            <p:cNvSpPr/>
            <p:nvPr/>
          </p:nvSpPr>
          <p:spPr>
            <a:xfrm>
              <a:off x="1251454" y="3629733"/>
              <a:ext cx="1007496" cy="702842"/>
            </a:xfrm>
            <a:custGeom>
              <a:rect b="b" l="l" r="r" t="t"/>
              <a:pathLst>
                <a:path extrusionOk="0" h="12421" w="17805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89" name="Google Shape;489;p32"/>
          <p:cNvGrpSpPr/>
          <p:nvPr/>
        </p:nvGrpSpPr>
        <p:grpSpPr>
          <a:xfrm>
            <a:off x="541779" y="193517"/>
            <a:ext cx="491325" cy="457165"/>
            <a:chOff x="827350" y="3629733"/>
            <a:chExt cx="1431600" cy="1332067"/>
          </a:xfrm>
        </p:grpSpPr>
        <p:sp>
          <p:nvSpPr>
            <p:cNvPr id="490" name="Google Shape;490;p32"/>
            <p:cNvSpPr/>
            <p:nvPr/>
          </p:nvSpPr>
          <p:spPr>
            <a:xfrm>
              <a:off x="827350" y="3629733"/>
              <a:ext cx="778157" cy="1291383"/>
            </a:xfrm>
            <a:custGeom>
              <a:rect b="b" l="l" r="r" t="t"/>
              <a:pathLst>
                <a:path extrusionOk="0" h="22822" w="13752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" name="Google Shape;491;p32"/>
            <p:cNvSpPr/>
            <p:nvPr/>
          </p:nvSpPr>
          <p:spPr>
            <a:xfrm>
              <a:off x="1180440" y="4291834"/>
              <a:ext cx="1078510" cy="669966"/>
            </a:xfrm>
            <a:custGeom>
              <a:rect b="b" l="l" r="r" t="t"/>
              <a:pathLst>
                <a:path extrusionOk="0" h="11840" w="1906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" name="Google Shape;492;p32"/>
            <p:cNvSpPr/>
            <p:nvPr/>
          </p:nvSpPr>
          <p:spPr>
            <a:xfrm>
              <a:off x="1251454" y="3629733"/>
              <a:ext cx="1007496" cy="702842"/>
            </a:xfrm>
            <a:custGeom>
              <a:rect b="b" l="l" r="r" t="t"/>
              <a:pathLst>
                <a:path extrusionOk="0" h="12421" w="17805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93" name="Google Shape;493;p32"/>
          <p:cNvSpPr txBox="1"/>
          <p:nvPr/>
        </p:nvSpPr>
        <p:spPr>
          <a:xfrm>
            <a:off x="1640925" y="1450625"/>
            <a:ext cx="6419700" cy="32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228600" marR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Karla"/>
              <a:buChar char="•"/>
            </a:pPr>
            <a:r>
              <a:rPr lang="en" sz="28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Core details for MVP</a:t>
            </a:r>
            <a:endParaRPr sz="280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-228600" lvl="0" marL="228600" marR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Karla"/>
              <a:buChar char="•"/>
            </a:pPr>
            <a:r>
              <a:rPr lang="en" sz="28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Removal of Feature Column in US.</a:t>
            </a:r>
            <a:endParaRPr sz="280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-228600" lvl="0" marL="228600" marR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Karla"/>
              <a:buChar char="•"/>
            </a:pPr>
            <a:r>
              <a:rPr lang="en" sz="28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Adding API Slide</a:t>
            </a:r>
            <a:endParaRPr sz="280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-228600" lvl="0" marL="228600" marR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Karla"/>
              <a:buChar char="•"/>
            </a:pPr>
            <a:r>
              <a:rPr lang="en" sz="28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Test Case ID</a:t>
            </a:r>
            <a:endParaRPr sz="280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0" lvl="0" marL="457200" marR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33"/>
          <p:cNvSpPr/>
          <p:nvPr/>
        </p:nvSpPr>
        <p:spPr>
          <a:xfrm>
            <a:off x="970400" y="1101263"/>
            <a:ext cx="3133800" cy="1882500"/>
          </a:xfrm>
          <a:prstGeom prst="snip2DiagRect">
            <a:avLst>
              <a:gd fmla="val 0" name="adj1"/>
              <a:gd fmla="val 11074" name="adj2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99" name="Google Shape;499;p33"/>
          <p:cNvPicPr preferRelativeResize="0"/>
          <p:nvPr/>
        </p:nvPicPr>
        <p:blipFill rotWithShape="1">
          <a:blip r:embed="rId3">
            <a:alphaModFix/>
          </a:blip>
          <a:srcRect b="0" l="0" r="28667" t="0"/>
          <a:stretch/>
        </p:blipFill>
        <p:spPr>
          <a:xfrm>
            <a:off x="4552975" y="539500"/>
            <a:ext cx="3877800" cy="4059900"/>
          </a:xfrm>
          <a:prstGeom prst="snip2DiagRect">
            <a:avLst>
              <a:gd fmla="val 0" name="adj1"/>
              <a:gd fmla="val 7153" name="adj2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00" name="Google Shape;500;p33"/>
          <p:cNvSpPr txBox="1"/>
          <p:nvPr>
            <p:ph type="title"/>
          </p:nvPr>
        </p:nvSpPr>
        <p:spPr>
          <a:xfrm>
            <a:off x="970400" y="1168075"/>
            <a:ext cx="3133800" cy="18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Project Description</a:t>
            </a:r>
            <a:endParaRPr/>
          </a:p>
        </p:txBody>
      </p:sp>
      <p:pic>
        <p:nvPicPr>
          <p:cNvPr id="501" name="Google Shape;501;p33"/>
          <p:cNvPicPr preferRelativeResize="0"/>
          <p:nvPr/>
        </p:nvPicPr>
        <p:blipFill rotWithShape="1">
          <a:blip r:embed="rId4">
            <a:alphaModFix amt="75000"/>
          </a:blip>
          <a:srcRect b="0" l="19106" r="0" t="4942"/>
          <a:stretch/>
        </p:blipFill>
        <p:spPr>
          <a:xfrm rot="5400000">
            <a:off x="5263637" y="509564"/>
            <a:ext cx="4580326" cy="33325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2" name="Google Shape;502;p33"/>
          <p:cNvGrpSpPr/>
          <p:nvPr/>
        </p:nvGrpSpPr>
        <p:grpSpPr>
          <a:xfrm rot="5400000">
            <a:off x="2135832" y="-194504"/>
            <a:ext cx="288601" cy="1096693"/>
            <a:chOff x="1006700" y="2603975"/>
            <a:chExt cx="55450" cy="210700"/>
          </a:xfrm>
        </p:grpSpPr>
        <p:sp>
          <p:nvSpPr>
            <p:cNvPr id="503" name="Google Shape;503;p33"/>
            <p:cNvSpPr/>
            <p:nvPr/>
          </p:nvSpPr>
          <p:spPr>
            <a:xfrm>
              <a:off x="1006700" y="2629975"/>
              <a:ext cx="55450" cy="3850"/>
            </a:xfrm>
            <a:custGeom>
              <a:rect b="b" l="l" r="r" t="t"/>
              <a:pathLst>
                <a:path extrusionOk="0" h="154" w="2218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" name="Google Shape;504;p33"/>
            <p:cNvSpPr/>
            <p:nvPr/>
          </p:nvSpPr>
          <p:spPr>
            <a:xfrm>
              <a:off x="1032700" y="2603975"/>
              <a:ext cx="3850" cy="55450"/>
            </a:xfrm>
            <a:custGeom>
              <a:rect b="b" l="l" r="r" t="t"/>
              <a:pathLst>
                <a:path extrusionOk="0" h="2218" w="154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" name="Google Shape;505;p33"/>
            <p:cNvSpPr/>
            <p:nvPr/>
          </p:nvSpPr>
          <p:spPr>
            <a:xfrm>
              <a:off x="1006700" y="2707200"/>
              <a:ext cx="55450" cy="3850"/>
            </a:xfrm>
            <a:custGeom>
              <a:rect b="b" l="l" r="r" t="t"/>
              <a:pathLst>
                <a:path extrusionOk="0" h="154" w="2218">
                  <a:moveTo>
                    <a:pt x="0" y="1"/>
                  </a:moveTo>
                  <a:lnTo>
                    <a:pt x="0" y="154"/>
                  </a:lnTo>
                  <a:lnTo>
                    <a:pt x="2218" y="154"/>
                  </a:lnTo>
                  <a:lnTo>
                    <a:pt x="22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" name="Google Shape;506;p33"/>
            <p:cNvSpPr/>
            <p:nvPr/>
          </p:nvSpPr>
          <p:spPr>
            <a:xfrm>
              <a:off x="1032700" y="2681600"/>
              <a:ext cx="3850" cy="55450"/>
            </a:xfrm>
            <a:custGeom>
              <a:rect b="b" l="l" r="r" t="t"/>
              <a:pathLst>
                <a:path extrusionOk="0" h="2218" w="154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" name="Google Shape;507;p33"/>
            <p:cNvSpPr/>
            <p:nvPr/>
          </p:nvSpPr>
          <p:spPr>
            <a:xfrm>
              <a:off x="1006700" y="2785225"/>
              <a:ext cx="55450" cy="3850"/>
            </a:xfrm>
            <a:custGeom>
              <a:rect b="b" l="l" r="r" t="t"/>
              <a:pathLst>
                <a:path extrusionOk="0" h="154" w="2218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" name="Google Shape;508;p33"/>
            <p:cNvSpPr/>
            <p:nvPr/>
          </p:nvSpPr>
          <p:spPr>
            <a:xfrm>
              <a:off x="1032700" y="2759225"/>
              <a:ext cx="3850" cy="55450"/>
            </a:xfrm>
            <a:custGeom>
              <a:rect b="b" l="l" r="r" t="t"/>
              <a:pathLst>
                <a:path extrusionOk="0" h="2218" w="154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09" name="Google Shape;509;p33"/>
          <p:cNvGrpSpPr/>
          <p:nvPr/>
        </p:nvGrpSpPr>
        <p:grpSpPr>
          <a:xfrm>
            <a:off x="7921987" y="3917669"/>
            <a:ext cx="1017582" cy="946700"/>
            <a:chOff x="827350" y="3629733"/>
            <a:chExt cx="1431600" cy="1332067"/>
          </a:xfrm>
        </p:grpSpPr>
        <p:sp>
          <p:nvSpPr>
            <p:cNvPr id="510" name="Google Shape;510;p33"/>
            <p:cNvSpPr/>
            <p:nvPr/>
          </p:nvSpPr>
          <p:spPr>
            <a:xfrm>
              <a:off x="827350" y="3629733"/>
              <a:ext cx="778157" cy="1291383"/>
            </a:xfrm>
            <a:custGeom>
              <a:rect b="b" l="l" r="r" t="t"/>
              <a:pathLst>
                <a:path extrusionOk="0" h="22822" w="13752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" name="Google Shape;511;p33"/>
            <p:cNvSpPr/>
            <p:nvPr/>
          </p:nvSpPr>
          <p:spPr>
            <a:xfrm>
              <a:off x="1180440" y="4291834"/>
              <a:ext cx="1078510" cy="669966"/>
            </a:xfrm>
            <a:custGeom>
              <a:rect b="b" l="l" r="r" t="t"/>
              <a:pathLst>
                <a:path extrusionOk="0" h="11840" w="1906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" name="Google Shape;512;p33"/>
            <p:cNvSpPr/>
            <p:nvPr/>
          </p:nvSpPr>
          <p:spPr>
            <a:xfrm>
              <a:off x="1251454" y="3629733"/>
              <a:ext cx="1007496" cy="702842"/>
            </a:xfrm>
            <a:custGeom>
              <a:rect b="b" l="l" r="r" t="t"/>
              <a:pathLst>
                <a:path extrusionOk="0" h="12421" w="17805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13" name="Google Shape;513;p33"/>
          <p:cNvGrpSpPr/>
          <p:nvPr/>
        </p:nvGrpSpPr>
        <p:grpSpPr>
          <a:xfrm>
            <a:off x="7379477" y="4313619"/>
            <a:ext cx="437354" cy="406680"/>
            <a:chOff x="827350" y="3629733"/>
            <a:chExt cx="1431600" cy="1332067"/>
          </a:xfrm>
        </p:grpSpPr>
        <p:sp>
          <p:nvSpPr>
            <p:cNvPr id="514" name="Google Shape;514;p33"/>
            <p:cNvSpPr/>
            <p:nvPr/>
          </p:nvSpPr>
          <p:spPr>
            <a:xfrm>
              <a:off x="827350" y="3629733"/>
              <a:ext cx="778157" cy="1291383"/>
            </a:xfrm>
            <a:custGeom>
              <a:rect b="b" l="l" r="r" t="t"/>
              <a:pathLst>
                <a:path extrusionOk="0" h="22822" w="13752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" name="Google Shape;515;p33"/>
            <p:cNvSpPr/>
            <p:nvPr/>
          </p:nvSpPr>
          <p:spPr>
            <a:xfrm>
              <a:off x="1180440" y="4291834"/>
              <a:ext cx="1078510" cy="669966"/>
            </a:xfrm>
            <a:custGeom>
              <a:rect b="b" l="l" r="r" t="t"/>
              <a:pathLst>
                <a:path extrusionOk="0" h="11840" w="1906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" name="Google Shape;516;p33"/>
            <p:cNvSpPr/>
            <p:nvPr/>
          </p:nvSpPr>
          <p:spPr>
            <a:xfrm>
              <a:off x="1251454" y="3629733"/>
              <a:ext cx="1007496" cy="702842"/>
            </a:xfrm>
            <a:custGeom>
              <a:rect b="b" l="l" r="r" t="t"/>
              <a:pathLst>
                <a:path extrusionOk="0" h="12421" w="17805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17" name="Google Shape;517;p33"/>
          <p:cNvGrpSpPr/>
          <p:nvPr/>
        </p:nvGrpSpPr>
        <p:grpSpPr>
          <a:xfrm>
            <a:off x="8035905" y="3275506"/>
            <a:ext cx="572068" cy="532028"/>
            <a:chOff x="827350" y="3629733"/>
            <a:chExt cx="1431600" cy="1332067"/>
          </a:xfrm>
        </p:grpSpPr>
        <p:sp>
          <p:nvSpPr>
            <p:cNvPr id="518" name="Google Shape;518;p33"/>
            <p:cNvSpPr/>
            <p:nvPr/>
          </p:nvSpPr>
          <p:spPr>
            <a:xfrm>
              <a:off x="827350" y="3629733"/>
              <a:ext cx="778157" cy="1291383"/>
            </a:xfrm>
            <a:custGeom>
              <a:rect b="b" l="l" r="r" t="t"/>
              <a:pathLst>
                <a:path extrusionOk="0" h="22822" w="13752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9" name="Google Shape;519;p33"/>
            <p:cNvSpPr/>
            <p:nvPr/>
          </p:nvSpPr>
          <p:spPr>
            <a:xfrm>
              <a:off x="1180440" y="4291834"/>
              <a:ext cx="1078510" cy="669966"/>
            </a:xfrm>
            <a:custGeom>
              <a:rect b="b" l="l" r="r" t="t"/>
              <a:pathLst>
                <a:path extrusionOk="0" h="11840" w="1906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0" name="Google Shape;520;p33"/>
            <p:cNvSpPr/>
            <p:nvPr/>
          </p:nvSpPr>
          <p:spPr>
            <a:xfrm>
              <a:off x="1251454" y="3629733"/>
              <a:ext cx="1007496" cy="702842"/>
            </a:xfrm>
            <a:custGeom>
              <a:rect b="b" l="l" r="r" t="t"/>
              <a:pathLst>
                <a:path extrusionOk="0" h="12421" w="17805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521" name="Google Shape;521;p3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485450" y="498150"/>
            <a:ext cx="4224300" cy="4222151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34"/>
          <p:cNvSpPr/>
          <p:nvPr/>
        </p:nvSpPr>
        <p:spPr>
          <a:xfrm>
            <a:off x="970400" y="1101263"/>
            <a:ext cx="3133800" cy="1882500"/>
          </a:xfrm>
          <a:prstGeom prst="snip2DiagRect">
            <a:avLst>
              <a:gd fmla="val 0" name="adj1"/>
              <a:gd fmla="val 11074" name="adj2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7" name="Google Shape;527;p34"/>
          <p:cNvSpPr txBox="1"/>
          <p:nvPr>
            <p:ph type="title"/>
          </p:nvPr>
        </p:nvSpPr>
        <p:spPr>
          <a:xfrm>
            <a:off x="970400" y="1168075"/>
            <a:ext cx="3133800" cy="18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Team Agreement</a:t>
            </a:r>
            <a:endParaRPr/>
          </a:p>
        </p:txBody>
      </p:sp>
      <p:grpSp>
        <p:nvGrpSpPr>
          <p:cNvPr id="528" name="Google Shape;528;p34"/>
          <p:cNvGrpSpPr/>
          <p:nvPr/>
        </p:nvGrpSpPr>
        <p:grpSpPr>
          <a:xfrm rot="5400000">
            <a:off x="2135832" y="-194504"/>
            <a:ext cx="288601" cy="1096693"/>
            <a:chOff x="1006700" y="2603975"/>
            <a:chExt cx="55450" cy="210700"/>
          </a:xfrm>
        </p:grpSpPr>
        <p:sp>
          <p:nvSpPr>
            <p:cNvPr id="529" name="Google Shape;529;p34"/>
            <p:cNvSpPr/>
            <p:nvPr/>
          </p:nvSpPr>
          <p:spPr>
            <a:xfrm>
              <a:off x="1006700" y="2629975"/>
              <a:ext cx="55450" cy="3850"/>
            </a:xfrm>
            <a:custGeom>
              <a:rect b="b" l="l" r="r" t="t"/>
              <a:pathLst>
                <a:path extrusionOk="0" h="154" w="2218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" name="Google Shape;530;p34"/>
            <p:cNvSpPr/>
            <p:nvPr/>
          </p:nvSpPr>
          <p:spPr>
            <a:xfrm>
              <a:off x="1032700" y="2603975"/>
              <a:ext cx="3850" cy="55450"/>
            </a:xfrm>
            <a:custGeom>
              <a:rect b="b" l="l" r="r" t="t"/>
              <a:pathLst>
                <a:path extrusionOk="0" h="2218" w="154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1" name="Google Shape;531;p34"/>
            <p:cNvSpPr/>
            <p:nvPr/>
          </p:nvSpPr>
          <p:spPr>
            <a:xfrm>
              <a:off x="1006700" y="2707200"/>
              <a:ext cx="55450" cy="3850"/>
            </a:xfrm>
            <a:custGeom>
              <a:rect b="b" l="l" r="r" t="t"/>
              <a:pathLst>
                <a:path extrusionOk="0" h="154" w="2218">
                  <a:moveTo>
                    <a:pt x="0" y="1"/>
                  </a:moveTo>
                  <a:lnTo>
                    <a:pt x="0" y="154"/>
                  </a:lnTo>
                  <a:lnTo>
                    <a:pt x="2218" y="154"/>
                  </a:lnTo>
                  <a:lnTo>
                    <a:pt x="22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2" name="Google Shape;532;p34"/>
            <p:cNvSpPr/>
            <p:nvPr/>
          </p:nvSpPr>
          <p:spPr>
            <a:xfrm>
              <a:off x="1032700" y="2681600"/>
              <a:ext cx="3850" cy="55450"/>
            </a:xfrm>
            <a:custGeom>
              <a:rect b="b" l="l" r="r" t="t"/>
              <a:pathLst>
                <a:path extrusionOk="0" h="2218" w="154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" name="Google Shape;533;p34"/>
            <p:cNvSpPr/>
            <p:nvPr/>
          </p:nvSpPr>
          <p:spPr>
            <a:xfrm>
              <a:off x="1006700" y="2785225"/>
              <a:ext cx="55450" cy="3850"/>
            </a:xfrm>
            <a:custGeom>
              <a:rect b="b" l="l" r="r" t="t"/>
              <a:pathLst>
                <a:path extrusionOk="0" h="154" w="2218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" name="Google Shape;534;p34"/>
            <p:cNvSpPr/>
            <p:nvPr/>
          </p:nvSpPr>
          <p:spPr>
            <a:xfrm>
              <a:off x="1032700" y="2759225"/>
              <a:ext cx="3850" cy="55450"/>
            </a:xfrm>
            <a:custGeom>
              <a:rect b="b" l="l" r="r" t="t"/>
              <a:pathLst>
                <a:path extrusionOk="0" h="2218" w="154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535" name="Google Shape;535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11875" y="152400"/>
            <a:ext cx="3691418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35"/>
          <p:cNvSpPr/>
          <p:nvPr/>
        </p:nvSpPr>
        <p:spPr>
          <a:xfrm>
            <a:off x="4381500" y="490388"/>
            <a:ext cx="4038600" cy="903000"/>
          </a:xfrm>
          <a:prstGeom prst="snip2DiagRect">
            <a:avLst>
              <a:gd fmla="val 0" name="adj1"/>
              <a:gd fmla="val 22148" name="adj2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1" name="Google Shape;541;p35"/>
          <p:cNvSpPr txBox="1"/>
          <p:nvPr>
            <p:ph type="title"/>
          </p:nvPr>
        </p:nvSpPr>
        <p:spPr>
          <a:xfrm>
            <a:off x="4381506" y="506025"/>
            <a:ext cx="4038600" cy="956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Persona</a:t>
            </a:r>
            <a:endParaRPr/>
          </a:p>
        </p:txBody>
      </p:sp>
      <p:sp>
        <p:nvSpPr>
          <p:cNvPr id="542" name="Google Shape;542;p35"/>
          <p:cNvSpPr txBox="1"/>
          <p:nvPr>
            <p:ph idx="1" type="body"/>
          </p:nvPr>
        </p:nvSpPr>
        <p:spPr>
          <a:xfrm>
            <a:off x="4381500" y="1462575"/>
            <a:ext cx="4038600" cy="301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274300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000"/>
              <a:t>Alex works at a mid-sized tech company and is well-versed in various technologies. Spends considerable time online, both professionally and personally. Aware of cybersecurity threats but seeks advanced tools to enhance personal security.</a:t>
            </a:r>
            <a:endParaRPr sz="24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 sz="1000"/>
              <a:t>Goals:</a:t>
            </a:r>
            <a:endParaRPr sz="2400"/>
          </a:p>
          <a:p>
            <a:pPr indent="-2032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Karla"/>
              <a:buChar char="•"/>
            </a:pPr>
            <a:r>
              <a:rPr lang="en" sz="1000"/>
              <a:t> Protect personal and professional data from phishing and other cyber threats.</a:t>
            </a:r>
            <a:endParaRPr sz="2400"/>
          </a:p>
          <a:p>
            <a:pPr indent="-2032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Karla"/>
              <a:buChar char="•"/>
            </a:pPr>
            <a:r>
              <a:rPr lang="en" sz="1000"/>
              <a:t> Stay informed about the latest cybersecurity practices.</a:t>
            </a:r>
            <a:endParaRPr sz="2400"/>
          </a:p>
          <a:p>
            <a:pPr indent="-2032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Karla"/>
              <a:buChar char="•"/>
            </a:pPr>
            <a:r>
              <a:rPr lang="en" sz="1000"/>
              <a:t> Utilize AI-driven solutions for proactive threat detection.</a:t>
            </a:r>
            <a:endParaRPr sz="24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 sz="1000"/>
              <a:t>Challenges:</a:t>
            </a:r>
            <a:endParaRPr sz="2400"/>
          </a:p>
          <a:p>
            <a:pPr indent="-2032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Karla"/>
              <a:buChar char="•"/>
            </a:pPr>
            <a:r>
              <a:rPr lang="en" sz="1000"/>
              <a:t>Balancing convenience with robust security measures.</a:t>
            </a:r>
            <a:endParaRPr sz="2400"/>
          </a:p>
          <a:p>
            <a:pPr indent="-2032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Karla"/>
              <a:buChar char="•"/>
            </a:pPr>
            <a:r>
              <a:rPr lang="en" sz="1000"/>
              <a:t>Identifying trustworthy cybersecurity tools amidst numerous options.</a:t>
            </a:r>
            <a:endParaRPr sz="24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sz="800"/>
          </a:p>
          <a:p>
            <a:pPr indent="-1397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sz="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800"/>
          </a:p>
        </p:txBody>
      </p:sp>
      <p:pic>
        <p:nvPicPr>
          <p:cNvPr id="543" name="Google Shape;543;p35"/>
          <p:cNvPicPr preferRelativeResize="0"/>
          <p:nvPr/>
        </p:nvPicPr>
        <p:blipFill rotWithShape="1">
          <a:blip r:embed="rId3">
            <a:alphaModFix amt="75000"/>
          </a:blip>
          <a:srcRect b="0" l="17876" r="0" t="14007"/>
          <a:stretch/>
        </p:blipFill>
        <p:spPr>
          <a:xfrm rot="-5399996">
            <a:off x="-899475" y="1372301"/>
            <a:ext cx="4737352" cy="307174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44" name="Google Shape;544;p35"/>
          <p:cNvGrpSpPr/>
          <p:nvPr/>
        </p:nvGrpSpPr>
        <p:grpSpPr>
          <a:xfrm>
            <a:off x="8637582" y="3602221"/>
            <a:ext cx="288601" cy="1096693"/>
            <a:chOff x="1006700" y="2603975"/>
            <a:chExt cx="55450" cy="210700"/>
          </a:xfrm>
        </p:grpSpPr>
        <p:sp>
          <p:nvSpPr>
            <p:cNvPr id="545" name="Google Shape;545;p35"/>
            <p:cNvSpPr/>
            <p:nvPr/>
          </p:nvSpPr>
          <p:spPr>
            <a:xfrm>
              <a:off x="1006700" y="2629975"/>
              <a:ext cx="55450" cy="3850"/>
            </a:xfrm>
            <a:custGeom>
              <a:rect b="b" l="l" r="r" t="t"/>
              <a:pathLst>
                <a:path extrusionOk="0" h="154" w="2218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6" name="Google Shape;546;p35"/>
            <p:cNvSpPr/>
            <p:nvPr/>
          </p:nvSpPr>
          <p:spPr>
            <a:xfrm>
              <a:off x="1032700" y="2603975"/>
              <a:ext cx="3850" cy="55450"/>
            </a:xfrm>
            <a:custGeom>
              <a:rect b="b" l="l" r="r" t="t"/>
              <a:pathLst>
                <a:path extrusionOk="0" h="2218" w="154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7" name="Google Shape;547;p35"/>
            <p:cNvSpPr/>
            <p:nvPr/>
          </p:nvSpPr>
          <p:spPr>
            <a:xfrm>
              <a:off x="1006700" y="2707200"/>
              <a:ext cx="55450" cy="3850"/>
            </a:xfrm>
            <a:custGeom>
              <a:rect b="b" l="l" r="r" t="t"/>
              <a:pathLst>
                <a:path extrusionOk="0" h="154" w="2218">
                  <a:moveTo>
                    <a:pt x="0" y="1"/>
                  </a:moveTo>
                  <a:lnTo>
                    <a:pt x="0" y="154"/>
                  </a:lnTo>
                  <a:lnTo>
                    <a:pt x="2218" y="154"/>
                  </a:lnTo>
                  <a:lnTo>
                    <a:pt x="22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8" name="Google Shape;548;p35"/>
            <p:cNvSpPr/>
            <p:nvPr/>
          </p:nvSpPr>
          <p:spPr>
            <a:xfrm>
              <a:off x="1032700" y="2681600"/>
              <a:ext cx="3850" cy="55450"/>
            </a:xfrm>
            <a:custGeom>
              <a:rect b="b" l="l" r="r" t="t"/>
              <a:pathLst>
                <a:path extrusionOk="0" h="2218" w="154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9" name="Google Shape;549;p35"/>
            <p:cNvSpPr/>
            <p:nvPr/>
          </p:nvSpPr>
          <p:spPr>
            <a:xfrm>
              <a:off x="1006700" y="2785225"/>
              <a:ext cx="55450" cy="3850"/>
            </a:xfrm>
            <a:custGeom>
              <a:rect b="b" l="l" r="r" t="t"/>
              <a:pathLst>
                <a:path extrusionOk="0" h="154" w="2218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0" name="Google Shape;550;p35"/>
            <p:cNvSpPr/>
            <p:nvPr/>
          </p:nvSpPr>
          <p:spPr>
            <a:xfrm>
              <a:off x="1032700" y="2759225"/>
              <a:ext cx="3850" cy="55450"/>
            </a:xfrm>
            <a:custGeom>
              <a:rect b="b" l="l" r="r" t="t"/>
              <a:pathLst>
                <a:path extrusionOk="0" h="2218" w="154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51" name="Google Shape;551;p35"/>
          <p:cNvGrpSpPr/>
          <p:nvPr/>
        </p:nvGrpSpPr>
        <p:grpSpPr>
          <a:xfrm>
            <a:off x="332772" y="288838"/>
            <a:ext cx="760896" cy="707727"/>
            <a:chOff x="827350" y="3629733"/>
            <a:chExt cx="1431600" cy="1332067"/>
          </a:xfrm>
        </p:grpSpPr>
        <p:sp>
          <p:nvSpPr>
            <p:cNvPr id="552" name="Google Shape;552;p35"/>
            <p:cNvSpPr/>
            <p:nvPr/>
          </p:nvSpPr>
          <p:spPr>
            <a:xfrm>
              <a:off x="827350" y="3629733"/>
              <a:ext cx="778157" cy="1291383"/>
            </a:xfrm>
            <a:custGeom>
              <a:rect b="b" l="l" r="r" t="t"/>
              <a:pathLst>
                <a:path extrusionOk="0" h="22822" w="13752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3" name="Google Shape;553;p35"/>
            <p:cNvSpPr/>
            <p:nvPr/>
          </p:nvSpPr>
          <p:spPr>
            <a:xfrm>
              <a:off x="1180440" y="4291834"/>
              <a:ext cx="1078510" cy="669966"/>
            </a:xfrm>
            <a:custGeom>
              <a:rect b="b" l="l" r="r" t="t"/>
              <a:pathLst>
                <a:path extrusionOk="0" h="11840" w="1906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4" name="Google Shape;554;p35"/>
            <p:cNvSpPr/>
            <p:nvPr/>
          </p:nvSpPr>
          <p:spPr>
            <a:xfrm>
              <a:off x="1251454" y="3629733"/>
              <a:ext cx="1007496" cy="702842"/>
            </a:xfrm>
            <a:custGeom>
              <a:rect b="b" l="l" r="r" t="t"/>
              <a:pathLst>
                <a:path extrusionOk="0" h="12421" w="17805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55" name="Google Shape;555;p35"/>
          <p:cNvGrpSpPr/>
          <p:nvPr/>
        </p:nvGrpSpPr>
        <p:grpSpPr>
          <a:xfrm>
            <a:off x="1205430" y="449959"/>
            <a:ext cx="527545" cy="490734"/>
            <a:chOff x="827350" y="3629733"/>
            <a:chExt cx="1431600" cy="1332067"/>
          </a:xfrm>
        </p:grpSpPr>
        <p:sp>
          <p:nvSpPr>
            <p:cNvPr id="556" name="Google Shape;556;p35"/>
            <p:cNvSpPr/>
            <p:nvPr/>
          </p:nvSpPr>
          <p:spPr>
            <a:xfrm>
              <a:off x="827350" y="3629733"/>
              <a:ext cx="778157" cy="1291383"/>
            </a:xfrm>
            <a:custGeom>
              <a:rect b="b" l="l" r="r" t="t"/>
              <a:pathLst>
                <a:path extrusionOk="0" h="22822" w="13752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7" name="Google Shape;557;p35"/>
            <p:cNvSpPr/>
            <p:nvPr/>
          </p:nvSpPr>
          <p:spPr>
            <a:xfrm>
              <a:off x="1180440" y="4291834"/>
              <a:ext cx="1078510" cy="669966"/>
            </a:xfrm>
            <a:custGeom>
              <a:rect b="b" l="l" r="r" t="t"/>
              <a:pathLst>
                <a:path extrusionOk="0" h="11840" w="1906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8" name="Google Shape;558;p35"/>
            <p:cNvSpPr/>
            <p:nvPr/>
          </p:nvSpPr>
          <p:spPr>
            <a:xfrm>
              <a:off x="1251454" y="3629733"/>
              <a:ext cx="1007496" cy="702842"/>
            </a:xfrm>
            <a:custGeom>
              <a:rect b="b" l="l" r="r" t="t"/>
              <a:pathLst>
                <a:path extrusionOk="0" h="12421" w="17805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59" name="Google Shape;559;p35"/>
          <p:cNvGrpSpPr/>
          <p:nvPr/>
        </p:nvGrpSpPr>
        <p:grpSpPr>
          <a:xfrm>
            <a:off x="543188" y="1131212"/>
            <a:ext cx="412158" cy="383369"/>
            <a:chOff x="827350" y="3629733"/>
            <a:chExt cx="1431600" cy="1332067"/>
          </a:xfrm>
        </p:grpSpPr>
        <p:sp>
          <p:nvSpPr>
            <p:cNvPr id="560" name="Google Shape;560;p35"/>
            <p:cNvSpPr/>
            <p:nvPr/>
          </p:nvSpPr>
          <p:spPr>
            <a:xfrm>
              <a:off x="827350" y="3629733"/>
              <a:ext cx="778157" cy="1291383"/>
            </a:xfrm>
            <a:custGeom>
              <a:rect b="b" l="l" r="r" t="t"/>
              <a:pathLst>
                <a:path extrusionOk="0" h="22822" w="13752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1" name="Google Shape;561;p35"/>
            <p:cNvSpPr/>
            <p:nvPr/>
          </p:nvSpPr>
          <p:spPr>
            <a:xfrm>
              <a:off x="1180440" y="4291834"/>
              <a:ext cx="1078510" cy="669966"/>
            </a:xfrm>
            <a:custGeom>
              <a:rect b="b" l="l" r="r" t="t"/>
              <a:pathLst>
                <a:path extrusionOk="0" h="11840" w="1906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2" name="Google Shape;562;p35"/>
            <p:cNvSpPr/>
            <p:nvPr/>
          </p:nvSpPr>
          <p:spPr>
            <a:xfrm>
              <a:off x="1251454" y="3629733"/>
              <a:ext cx="1007496" cy="702842"/>
            </a:xfrm>
            <a:custGeom>
              <a:rect b="b" l="l" r="r" t="t"/>
              <a:pathLst>
                <a:path extrusionOk="0" h="12421" w="17805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63" name="Google Shape;563;p35"/>
          <p:cNvSpPr txBox="1"/>
          <p:nvPr/>
        </p:nvSpPr>
        <p:spPr>
          <a:xfrm>
            <a:off x="903990" y="3602226"/>
            <a:ext cx="29979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Name: Alex Johnson</a:t>
            </a:r>
            <a:endParaRPr b="0" i="0" sz="800" u="none" cap="none" strike="noStrike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Age: 32</a:t>
            </a:r>
            <a:endParaRPr b="0" i="0" sz="800" u="none" cap="none" strike="noStrike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Occupation: Software Developer</a:t>
            </a:r>
            <a:endParaRPr b="0" i="0" sz="800" u="none" cap="none" strike="noStrike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descr="A screenshot of a computer&#10;&#10;Description automatically generated" id="564" name="Google Shape;564;p35"/>
          <p:cNvPicPr preferRelativeResize="0"/>
          <p:nvPr/>
        </p:nvPicPr>
        <p:blipFill rotWithShape="1">
          <a:blip r:embed="rId4">
            <a:alphaModFix/>
          </a:blip>
          <a:srcRect b="8968" l="34832" r="32411" t="29845"/>
          <a:stretch/>
        </p:blipFill>
        <p:spPr>
          <a:xfrm>
            <a:off x="904000" y="996575"/>
            <a:ext cx="2519624" cy="2605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yber-Futuristic AI Technology Thesis Defense by Slidesgo">
  <a:themeElements>
    <a:clrScheme name="Simple Light">
      <a:dk1>
        <a:srgbClr val="031126"/>
      </a:dk1>
      <a:lt1>
        <a:srgbClr val="FFFFFF"/>
      </a:lt1>
      <a:dk2>
        <a:srgbClr val="10355F"/>
      </a:dk2>
      <a:lt2>
        <a:srgbClr val="3B8794"/>
      </a:lt2>
      <a:accent1>
        <a:srgbClr val="51AFDB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